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0" r:id="rId3"/>
    <p:sldMasterId id="2147483741" r:id="rId4"/>
    <p:sldMasterId id="2147483742" r:id="rId5"/>
    <p:sldMasterId id="214748374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Proxima Nova"/>
      <p:regular r:id="rId48"/>
      <p:bold r:id="rId49"/>
      <p:italic r:id="rId50"/>
      <p:boldItalic r:id="rId51"/>
    </p:embeddedFont>
    <p:embeddedFont>
      <p:font typeface="Montserrat"/>
      <p:regular r:id="rId52"/>
      <p:bold r:id="rId53"/>
      <p:italic r:id="rId54"/>
      <p:boldItalic r:id="rId55"/>
    </p:embeddedFont>
    <p:embeddedFont>
      <p:font typeface="Barlow Semi Condensed Medium"/>
      <p:regular r:id="rId56"/>
      <p:bold r:id="rId57"/>
      <p:italic r:id="rId58"/>
      <p:boldItalic r:id="rId59"/>
    </p:embeddedFont>
    <p:embeddedFont>
      <p:font typeface="Average"/>
      <p:regular r:id="rId60"/>
    </p:embeddedFont>
    <p:embeddedFont>
      <p:font typeface="Proxima Nova Semibold"/>
      <p:regular r:id="rId61"/>
      <p:bold r:id="rId62"/>
      <p:boldItalic r:id="rId63"/>
    </p:embeddedFont>
    <p:embeddedFont>
      <p:font typeface="Montserrat ExtraBold"/>
      <p:bold r:id="rId64"/>
      <p:boldItalic r:id="rId65"/>
    </p:embeddedFont>
    <p:embeddedFont>
      <p:font typeface="Barlow Semi Condensed"/>
      <p:regular r:id="rId66"/>
      <p:bold r:id="rId67"/>
      <p:italic r:id="rId68"/>
      <p:boldItalic r:id="rId69"/>
    </p:embeddedFont>
    <p:embeddedFont>
      <p:font typeface="Bell MT"/>
      <p:regular r:id="rId70"/>
      <p:bold r:id="rId71"/>
      <p:italic r:id="rId72"/>
      <p:boldItalic r:id="rId73"/>
    </p:embeddedFont>
    <p:embeddedFont>
      <p:font typeface="Oswald"/>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ProximaNova-regular.fntdata"/><Relationship Id="rId47" Type="http://schemas.openxmlformats.org/officeDocument/2006/relationships/slide" Target="slides/slide40.xml"/><Relationship Id="rId49" Type="http://schemas.openxmlformats.org/officeDocument/2006/relationships/font" Target="fonts/ProximaNova-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BellMT-boldItalic.fntdata"/><Relationship Id="rId72" Type="http://schemas.openxmlformats.org/officeDocument/2006/relationships/font" Target="fonts/BellMT-italic.fntdata"/><Relationship Id="rId31" Type="http://schemas.openxmlformats.org/officeDocument/2006/relationships/slide" Target="slides/slide24.xml"/><Relationship Id="rId75" Type="http://schemas.openxmlformats.org/officeDocument/2006/relationships/font" Target="fonts/Oswald-bold.fntdata"/><Relationship Id="rId30" Type="http://schemas.openxmlformats.org/officeDocument/2006/relationships/slide" Target="slides/slide23.xml"/><Relationship Id="rId74" Type="http://schemas.openxmlformats.org/officeDocument/2006/relationships/font" Target="fonts/Oswald-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BellMT-bold.fntdata"/><Relationship Id="rId70" Type="http://schemas.openxmlformats.org/officeDocument/2006/relationships/font" Target="fonts/BellM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Semibold-bold.fntdata"/><Relationship Id="rId61" Type="http://schemas.openxmlformats.org/officeDocument/2006/relationships/font" Target="fonts/ProximaNovaSemibold-regular.fntdata"/><Relationship Id="rId20" Type="http://schemas.openxmlformats.org/officeDocument/2006/relationships/slide" Target="slides/slide13.xml"/><Relationship Id="rId64" Type="http://schemas.openxmlformats.org/officeDocument/2006/relationships/font" Target="fonts/MontserratExtraBold-bold.fntdata"/><Relationship Id="rId63" Type="http://schemas.openxmlformats.org/officeDocument/2006/relationships/font" Target="fonts/ProximaNovaSemibold-boldItalic.fntdata"/><Relationship Id="rId22" Type="http://schemas.openxmlformats.org/officeDocument/2006/relationships/slide" Target="slides/slide15.xml"/><Relationship Id="rId66" Type="http://schemas.openxmlformats.org/officeDocument/2006/relationships/font" Target="fonts/BarlowSemiCondensed-regular.fntdata"/><Relationship Id="rId21" Type="http://schemas.openxmlformats.org/officeDocument/2006/relationships/slide" Target="slides/slide14.xml"/><Relationship Id="rId65" Type="http://schemas.openxmlformats.org/officeDocument/2006/relationships/font" Target="fonts/MontserratExtraBold-boldItalic.fntdata"/><Relationship Id="rId24" Type="http://schemas.openxmlformats.org/officeDocument/2006/relationships/slide" Target="slides/slide17.xml"/><Relationship Id="rId68" Type="http://schemas.openxmlformats.org/officeDocument/2006/relationships/font" Target="fonts/BarlowSemiCondensed-italic.fntdata"/><Relationship Id="rId23" Type="http://schemas.openxmlformats.org/officeDocument/2006/relationships/slide" Target="slides/slide16.xml"/><Relationship Id="rId67" Type="http://schemas.openxmlformats.org/officeDocument/2006/relationships/font" Target="fonts/BarlowSemiCondensed-bold.fntdata"/><Relationship Id="rId60" Type="http://schemas.openxmlformats.org/officeDocument/2006/relationships/font" Target="fonts/Average-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arlowSemiCondense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4.xml"/><Relationship Id="rId55" Type="http://schemas.openxmlformats.org/officeDocument/2006/relationships/font" Target="fonts/Montserrat-boldItalic.fntdata"/><Relationship Id="rId10" Type="http://schemas.openxmlformats.org/officeDocument/2006/relationships/slide" Target="slides/slide3.xml"/><Relationship Id="rId54" Type="http://schemas.openxmlformats.org/officeDocument/2006/relationships/font" Target="fonts/Montserrat-italic.fntdata"/><Relationship Id="rId13" Type="http://schemas.openxmlformats.org/officeDocument/2006/relationships/slide" Target="slides/slide6.xml"/><Relationship Id="rId57" Type="http://schemas.openxmlformats.org/officeDocument/2006/relationships/font" Target="fonts/BarlowSemiCondensedMedium-bold.fntdata"/><Relationship Id="rId12" Type="http://schemas.openxmlformats.org/officeDocument/2006/relationships/slide" Target="slides/slide5.xml"/><Relationship Id="rId56" Type="http://schemas.openxmlformats.org/officeDocument/2006/relationships/font" Target="fonts/BarlowSemiCondensedMedium-regular.fntdata"/><Relationship Id="rId15" Type="http://schemas.openxmlformats.org/officeDocument/2006/relationships/slide" Target="slides/slide8.xml"/><Relationship Id="rId59" Type="http://schemas.openxmlformats.org/officeDocument/2006/relationships/font" Target="fonts/BarlowSemiCondensedMedium-boldItalic.fntdata"/><Relationship Id="rId14" Type="http://schemas.openxmlformats.org/officeDocument/2006/relationships/slide" Target="slides/slide7.xml"/><Relationship Id="rId58" Type="http://schemas.openxmlformats.org/officeDocument/2006/relationships/font" Target="fonts/BarlowSemiCondensed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a74cb5f0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a74cb5f0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a74cb5f033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a74cb5f033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106694f9de_1_19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106694f9de_1_19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106694f9de_1_19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106694f9de_1_19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1e8894745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1e8894745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f5de3b70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0f5de3b70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1e88947450_2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11e88947450_2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1e88947450_2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1e88947450_2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1ee6f2331d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1ee6f2331d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0f5de3b70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0f5de3b70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106694f9de_1_18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106694f9de_1_18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a74cb5f0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a74cb5f0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106694f9de_1_18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106694f9de_1_18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106694f9de_1_18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106694f9de_1_18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106694f9de_1_9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106694f9de_1_9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1ea16992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1ea16992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1ea16992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1ea16992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1ea16992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1ea16992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1ea16992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1ea16992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1ea169923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1ea169923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1a88632fa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1a88632fa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1a88632fa4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1a88632fa4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a74cb5f03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a74cb5f03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1a88632fa4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1a88632fa4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1a88632fa4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1a88632fa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1a88632fa4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1a88632fa4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1a88632fa4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1a88632fa4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1a88632fa4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1a88632fa4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1a88632fa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1a88632fa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11a88632fa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1a88632fa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1a88632fa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1a88632fa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1a8880ef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1a8880ef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1a88632fa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1a88632fa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a74cb5f0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a74cb5f0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1a88632fa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11a88632fa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a74cb5f033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a74cb5f033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0f5de3b7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0f5de3b7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a74cb5f033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a74cb5f033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a74cb5f033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a74cb5f033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a74cb5f033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a74cb5f033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4000" y="902256"/>
            <a:ext cx="4086600" cy="19104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4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4000" y="3493644"/>
            <a:ext cx="3858000" cy="442800"/>
          </a:xfrm>
          <a:prstGeom prst="rect">
            <a:avLst/>
          </a:prstGeom>
          <a:solidFill>
            <a:schemeClr val="accent6"/>
          </a:solidFill>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2" type="ctrTitle"/>
          </p:nvPr>
        </p:nvSpPr>
        <p:spPr>
          <a:xfrm>
            <a:off x="714000" y="2895493"/>
            <a:ext cx="1358400" cy="363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2000">
                <a:solidFill>
                  <a:schemeClr val="lt1"/>
                </a:solidFill>
                <a:latin typeface="Barlow Semi Condensed"/>
                <a:ea typeface="Barlow Semi Condensed"/>
                <a:cs typeface="Barlow Semi Condensed"/>
                <a:sym typeface="Barlow Semi Condense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2"/>
          <p:cNvSpPr/>
          <p:nvPr/>
        </p:nvSpPr>
        <p:spPr>
          <a:xfrm>
            <a:off x="-651375" y="43358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txBox="1"/>
          <p:nvPr>
            <p:ph hasCustomPrompt="1" type="title"/>
          </p:nvPr>
        </p:nvSpPr>
        <p:spPr>
          <a:xfrm>
            <a:off x="958950" y="1668045"/>
            <a:ext cx="7226100" cy="12237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9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70" name="Google Shape;70;p1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71" name="Google Shape;71;p11"/>
          <p:cNvSpPr txBox="1"/>
          <p:nvPr>
            <p:ph idx="1" type="subTitle"/>
          </p:nvPr>
        </p:nvSpPr>
        <p:spPr>
          <a:xfrm>
            <a:off x="2219725" y="3196175"/>
            <a:ext cx="47034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2" name="Google Shape;72;p11"/>
          <p:cNvSpPr/>
          <p:nvPr/>
        </p:nvSpPr>
        <p:spPr>
          <a:xfrm>
            <a:off x="8510800" y="30950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5523250" y="4455674"/>
            <a:ext cx="1617600" cy="1617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149850"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a:off x="-325750" y="4039825"/>
            <a:ext cx="1557000" cy="1557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a:off x="4068525" y="-937150"/>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8" name="Shape 78"/>
        <p:cNvGrpSpPr/>
        <p:nvPr/>
      </p:nvGrpSpPr>
      <p:grpSpPr>
        <a:xfrm>
          <a:off x="0" y="0"/>
          <a:ext cx="0" cy="0"/>
          <a:chOff x="0" y="0"/>
          <a:chExt cx="0" cy="0"/>
        </a:xfrm>
      </p:grpSpPr>
      <p:sp>
        <p:nvSpPr>
          <p:cNvPr id="79" name="Google Shape;79;p1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80" name="Google Shape;80;p13"/>
          <p:cNvSpPr txBox="1"/>
          <p:nvPr>
            <p:ph type="title"/>
          </p:nvPr>
        </p:nvSpPr>
        <p:spPr>
          <a:xfrm>
            <a:off x="714000"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1" name="Google Shape;81;p13"/>
          <p:cNvSpPr txBox="1"/>
          <p:nvPr>
            <p:ph idx="1" type="subTitle"/>
          </p:nvPr>
        </p:nvSpPr>
        <p:spPr>
          <a:xfrm>
            <a:off x="714000"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hasCustomPrompt="1" idx="2" type="title"/>
          </p:nvPr>
        </p:nvSpPr>
        <p:spPr>
          <a:xfrm>
            <a:off x="819723"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5"/>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83" name="Google Shape;83;p13"/>
          <p:cNvSpPr txBox="1"/>
          <p:nvPr>
            <p:ph idx="3"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3"/>
          <p:cNvSpPr txBox="1"/>
          <p:nvPr>
            <p:ph idx="4" type="title"/>
          </p:nvPr>
        </p:nvSpPr>
        <p:spPr>
          <a:xfrm>
            <a:off x="2683575"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5" name="Google Shape;85;p13"/>
          <p:cNvSpPr txBox="1"/>
          <p:nvPr>
            <p:ph idx="5" type="subTitle"/>
          </p:nvPr>
        </p:nvSpPr>
        <p:spPr>
          <a:xfrm>
            <a:off x="2683575"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3"/>
          <p:cNvSpPr txBox="1"/>
          <p:nvPr>
            <p:ph hasCustomPrompt="1" idx="6" type="title"/>
          </p:nvPr>
        </p:nvSpPr>
        <p:spPr>
          <a:xfrm>
            <a:off x="2787792" y="1974435"/>
            <a:ext cx="663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3"/>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87" name="Google Shape;87;p13"/>
          <p:cNvSpPr txBox="1"/>
          <p:nvPr>
            <p:ph idx="7" type="title"/>
          </p:nvPr>
        </p:nvSpPr>
        <p:spPr>
          <a:xfrm>
            <a:off x="4653150"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8" name="Google Shape;88;p13"/>
          <p:cNvSpPr txBox="1"/>
          <p:nvPr>
            <p:ph idx="8" type="subTitle"/>
          </p:nvPr>
        </p:nvSpPr>
        <p:spPr>
          <a:xfrm>
            <a:off x="4653150"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hasCustomPrompt="1" idx="9" type="title"/>
          </p:nvPr>
        </p:nvSpPr>
        <p:spPr>
          <a:xfrm>
            <a:off x="4756709"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4"/>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0" name="Google Shape;90;p13"/>
          <p:cNvSpPr txBox="1"/>
          <p:nvPr>
            <p:ph idx="13" type="title"/>
          </p:nvPr>
        </p:nvSpPr>
        <p:spPr>
          <a:xfrm>
            <a:off x="6622725"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 name="Google Shape;91;p13"/>
          <p:cNvSpPr txBox="1"/>
          <p:nvPr>
            <p:ph idx="14" type="subTitle"/>
          </p:nvPr>
        </p:nvSpPr>
        <p:spPr>
          <a:xfrm>
            <a:off x="6622725"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3"/>
          <p:cNvSpPr txBox="1"/>
          <p:nvPr>
            <p:ph hasCustomPrompt="1" idx="15" type="title"/>
          </p:nvPr>
        </p:nvSpPr>
        <p:spPr>
          <a:xfrm>
            <a:off x="6731004"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2"/>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3" name="Google Shape;93;p13"/>
          <p:cNvSpPr/>
          <p:nvPr/>
        </p:nvSpPr>
        <p:spPr>
          <a:xfrm>
            <a:off x="8510800" y="3095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435400" y="-417600"/>
            <a:ext cx="1065900" cy="1065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854175" y="4150275"/>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1">
    <p:spTree>
      <p:nvGrpSpPr>
        <p:cNvPr id="96" name="Shape 96"/>
        <p:cNvGrpSpPr/>
        <p:nvPr/>
      </p:nvGrpSpPr>
      <p:grpSpPr>
        <a:xfrm>
          <a:off x="0" y="0"/>
          <a:ext cx="0" cy="0"/>
          <a:chOff x="0" y="0"/>
          <a:chExt cx="0" cy="0"/>
        </a:xfrm>
      </p:grpSpPr>
      <p:sp>
        <p:nvSpPr>
          <p:cNvPr id="97" name="Google Shape;97;p1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98" name="Google Shape;98;p14"/>
          <p:cNvSpPr txBox="1"/>
          <p:nvPr>
            <p:ph type="title"/>
          </p:nvPr>
        </p:nvSpPr>
        <p:spPr>
          <a:xfrm>
            <a:off x="2312700" y="2316938"/>
            <a:ext cx="4518600" cy="13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 name="Google Shape;99;p14"/>
          <p:cNvSpPr txBox="1"/>
          <p:nvPr>
            <p:ph idx="1" type="subTitle"/>
          </p:nvPr>
        </p:nvSpPr>
        <p:spPr>
          <a:xfrm>
            <a:off x="2312150" y="3780749"/>
            <a:ext cx="45186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0" name="Google Shape;100;p14"/>
          <p:cNvSpPr txBox="1"/>
          <p:nvPr>
            <p:ph hasCustomPrompt="1" idx="2" type="title"/>
          </p:nvPr>
        </p:nvSpPr>
        <p:spPr>
          <a:xfrm>
            <a:off x="3987499" y="1106278"/>
            <a:ext cx="1167900" cy="7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4800">
                <a:solidFill>
                  <a:schemeClr val="accent5"/>
                </a:solidFill>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01" name="Google Shape;101;p14"/>
          <p:cNvSpPr/>
          <p:nvPr/>
        </p:nvSpPr>
        <p:spPr>
          <a:xfrm>
            <a:off x="-639575" y="428074"/>
            <a:ext cx="1617600" cy="1617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6965250" y="-6677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8550650" y="2534599"/>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333975" y="4387450"/>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
    <p:spTree>
      <p:nvGrpSpPr>
        <p:cNvPr id="105" name="Shape 105"/>
        <p:cNvGrpSpPr/>
        <p:nvPr/>
      </p:nvGrpSpPr>
      <p:grpSpPr>
        <a:xfrm>
          <a:off x="0" y="0"/>
          <a:ext cx="0" cy="0"/>
          <a:chOff x="0" y="0"/>
          <a:chExt cx="0" cy="0"/>
        </a:xfrm>
      </p:grpSpPr>
      <p:sp>
        <p:nvSpPr>
          <p:cNvPr id="106" name="Google Shape;106;p15"/>
          <p:cNvSpPr/>
          <p:nvPr/>
        </p:nvSpPr>
        <p:spPr>
          <a:xfrm>
            <a:off x="-346750" y="-368850"/>
            <a:ext cx="1507200" cy="1507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7775226" y="4075123"/>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7261025" y="-569250"/>
            <a:ext cx="2475900" cy="24759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334025" y="43590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11" name="Google Shape;111;p15"/>
          <p:cNvSpPr txBox="1"/>
          <p:nvPr>
            <p:ph type="title"/>
          </p:nvPr>
        </p:nvSpPr>
        <p:spPr>
          <a:xfrm>
            <a:off x="2348625" y="3341925"/>
            <a:ext cx="4446900" cy="457500"/>
          </a:xfrm>
          <a:prstGeom prst="rect">
            <a:avLst/>
          </a:prstGeom>
          <a:solidFill>
            <a:srgbClr val="5CFFA6">
              <a:alpha val="43560"/>
            </a:srgbClr>
          </a:solidFill>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5"/>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2" name="Google Shape;112;p15"/>
          <p:cNvSpPr txBox="1"/>
          <p:nvPr>
            <p:ph idx="1" type="subTitle"/>
          </p:nvPr>
        </p:nvSpPr>
        <p:spPr>
          <a:xfrm>
            <a:off x="2348625" y="1314553"/>
            <a:ext cx="4446900" cy="182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None/>
              <a:defRPr sz="2600">
                <a:solidFill>
                  <a:schemeClr val="lt1"/>
                </a:solidFill>
              </a:defRPr>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6">
    <p:spTree>
      <p:nvGrpSpPr>
        <p:cNvPr id="113" name="Shape 113"/>
        <p:cNvGrpSpPr/>
        <p:nvPr/>
      </p:nvGrpSpPr>
      <p:grpSpPr>
        <a:xfrm>
          <a:off x="0" y="0"/>
          <a:ext cx="0" cy="0"/>
          <a:chOff x="0" y="0"/>
          <a:chExt cx="0" cy="0"/>
        </a:xfrm>
      </p:grpSpPr>
      <p:sp>
        <p:nvSpPr>
          <p:cNvPr id="114" name="Google Shape;114;p16"/>
          <p:cNvSpPr/>
          <p:nvPr/>
        </p:nvSpPr>
        <p:spPr>
          <a:xfrm>
            <a:off x="8265500" y="-5415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1026650" y="-738901"/>
            <a:ext cx="1128300" cy="11283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2238925" y="441997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19" name="Google Shape;119;p16"/>
          <p:cNvSpPr txBox="1"/>
          <p:nvPr>
            <p:ph type="title"/>
          </p:nvPr>
        </p:nvSpPr>
        <p:spPr>
          <a:xfrm>
            <a:off x="714000" y="648300"/>
            <a:ext cx="38580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16"/>
          <p:cNvSpPr txBox="1"/>
          <p:nvPr>
            <p:ph idx="2" type="title"/>
          </p:nvPr>
        </p:nvSpPr>
        <p:spPr>
          <a:xfrm>
            <a:off x="1843028" y="1660198"/>
            <a:ext cx="27663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1" name="Google Shape;121;p16"/>
          <p:cNvSpPr txBox="1"/>
          <p:nvPr>
            <p:ph idx="1" type="subTitle"/>
          </p:nvPr>
        </p:nvSpPr>
        <p:spPr>
          <a:xfrm>
            <a:off x="1843021" y="2117699"/>
            <a:ext cx="2766300" cy="56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6"/>
          <p:cNvSpPr txBox="1"/>
          <p:nvPr>
            <p:ph idx="3" type="title"/>
          </p:nvPr>
        </p:nvSpPr>
        <p:spPr>
          <a:xfrm>
            <a:off x="1843028" y="2989293"/>
            <a:ext cx="27663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3" name="Google Shape;123;p16"/>
          <p:cNvSpPr txBox="1"/>
          <p:nvPr>
            <p:ph idx="4" type="subTitle"/>
          </p:nvPr>
        </p:nvSpPr>
        <p:spPr>
          <a:xfrm>
            <a:off x="1843021" y="3446794"/>
            <a:ext cx="2766300" cy="56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3">
    <p:spTree>
      <p:nvGrpSpPr>
        <p:cNvPr id="124" name="Shape 124"/>
        <p:cNvGrpSpPr/>
        <p:nvPr/>
      </p:nvGrpSpPr>
      <p:grpSpPr>
        <a:xfrm>
          <a:off x="0" y="0"/>
          <a:ext cx="0" cy="0"/>
          <a:chOff x="0" y="0"/>
          <a:chExt cx="0" cy="0"/>
        </a:xfrm>
      </p:grpSpPr>
      <p:sp>
        <p:nvSpPr>
          <p:cNvPr id="125" name="Google Shape;125;p17"/>
          <p:cNvSpPr/>
          <p:nvPr/>
        </p:nvSpPr>
        <p:spPr>
          <a:xfrm>
            <a:off x="8510800" y="30950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2417925" y="4375800"/>
            <a:ext cx="1431900" cy="143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765325" y="-1092124"/>
            <a:ext cx="1799700" cy="179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17"/>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17"/>
          <p:cNvSpPr txBox="1"/>
          <p:nvPr>
            <p:ph idx="2" type="title"/>
          </p:nvPr>
        </p:nvSpPr>
        <p:spPr>
          <a:xfrm>
            <a:off x="784426"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1" name="Google Shape;131;p17"/>
          <p:cNvSpPr txBox="1"/>
          <p:nvPr>
            <p:ph idx="1" type="subTitle"/>
          </p:nvPr>
        </p:nvSpPr>
        <p:spPr>
          <a:xfrm>
            <a:off x="784426"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7"/>
          <p:cNvSpPr txBox="1"/>
          <p:nvPr>
            <p:ph idx="3" type="title"/>
          </p:nvPr>
        </p:nvSpPr>
        <p:spPr>
          <a:xfrm>
            <a:off x="3474600"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3" name="Google Shape;133;p17"/>
          <p:cNvSpPr txBox="1"/>
          <p:nvPr>
            <p:ph idx="4" type="subTitle"/>
          </p:nvPr>
        </p:nvSpPr>
        <p:spPr>
          <a:xfrm>
            <a:off x="3474600"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7"/>
          <p:cNvSpPr txBox="1"/>
          <p:nvPr>
            <p:ph idx="5" type="title"/>
          </p:nvPr>
        </p:nvSpPr>
        <p:spPr>
          <a:xfrm>
            <a:off x="6164774"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5" name="Google Shape;135;p17"/>
          <p:cNvSpPr txBox="1"/>
          <p:nvPr>
            <p:ph idx="6" type="subTitle"/>
          </p:nvPr>
        </p:nvSpPr>
        <p:spPr>
          <a:xfrm>
            <a:off x="6164774"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8">
    <p:spTree>
      <p:nvGrpSpPr>
        <p:cNvPr id="136" name="Shape 136"/>
        <p:cNvGrpSpPr/>
        <p:nvPr/>
      </p:nvGrpSpPr>
      <p:grpSpPr>
        <a:xfrm>
          <a:off x="0" y="0"/>
          <a:ext cx="0" cy="0"/>
          <a:chOff x="0" y="0"/>
          <a:chExt cx="0" cy="0"/>
        </a:xfrm>
      </p:grpSpPr>
      <p:sp>
        <p:nvSpPr>
          <p:cNvPr id="137" name="Google Shape;137;p18"/>
          <p:cNvSpPr/>
          <p:nvPr/>
        </p:nvSpPr>
        <p:spPr>
          <a:xfrm>
            <a:off x="6818375" y="-817150"/>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217125" y="4455224"/>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4881425" y="445522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41" name="Google Shape;141;p18"/>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18"/>
          <p:cNvSpPr txBox="1"/>
          <p:nvPr>
            <p:ph idx="2" type="title"/>
          </p:nvPr>
        </p:nvSpPr>
        <p:spPr>
          <a:xfrm>
            <a:off x="780806"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8"/>
          <p:cNvSpPr txBox="1"/>
          <p:nvPr>
            <p:ph idx="1" type="subTitle"/>
          </p:nvPr>
        </p:nvSpPr>
        <p:spPr>
          <a:xfrm>
            <a:off x="780800"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8"/>
          <p:cNvSpPr txBox="1"/>
          <p:nvPr>
            <p:ph idx="3" type="title"/>
          </p:nvPr>
        </p:nvSpPr>
        <p:spPr>
          <a:xfrm>
            <a:off x="3470978"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5" name="Google Shape;145;p18"/>
          <p:cNvSpPr txBox="1"/>
          <p:nvPr>
            <p:ph idx="4" type="subTitle"/>
          </p:nvPr>
        </p:nvSpPr>
        <p:spPr>
          <a:xfrm>
            <a:off x="3470977"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18"/>
          <p:cNvSpPr txBox="1"/>
          <p:nvPr>
            <p:ph idx="5" type="title"/>
          </p:nvPr>
        </p:nvSpPr>
        <p:spPr>
          <a:xfrm>
            <a:off x="6161153"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7" name="Google Shape;147;p18"/>
          <p:cNvSpPr txBox="1"/>
          <p:nvPr>
            <p:ph idx="6" type="subTitle"/>
          </p:nvPr>
        </p:nvSpPr>
        <p:spPr>
          <a:xfrm>
            <a:off x="6161150"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5">
    <p:spTree>
      <p:nvGrpSpPr>
        <p:cNvPr id="148" name="Shape 148"/>
        <p:cNvGrpSpPr/>
        <p:nvPr/>
      </p:nvGrpSpPr>
      <p:grpSpPr>
        <a:xfrm>
          <a:off x="0" y="0"/>
          <a:ext cx="0" cy="0"/>
          <a:chOff x="0" y="0"/>
          <a:chExt cx="0" cy="0"/>
        </a:xfrm>
      </p:grpSpPr>
      <p:sp>
        <p:nvSpPr>
          <p:cNvPr id="149" name="Google Shape;149;p1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50" name="Google Shape;150;p19"/>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19"/>
          <p:cNvSpPr txBox="1"/>
          <p:nvPr>
            <p:ph idx="2" type="title"/>
          </p:nvPr>
        </p:nvSpPr>
        <p:spPr>
          <a:xfrm>
            <a:off x="2253661" y="1549950"/>
            <a:ext cx="2000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2" name="Google Shape;152;p19"/>
          <p:cNvSpPr txBox="1"/>
          <p:nvPr>
            <p:ph idx="1" type="subTitle"/>
          </p:nvPr>
        </p:nvSpPr>
        <p:spPr>
          <a:xfrm>
            <a:off x="2253656" y="2007457"/>
            <a:ext cx="2000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19"/>
          <p:cNvSpPr txBox="1"/>
          <p:nvPr>
            <p:ph idx="3" type="title"/>
          </p:nvPr>
        </p:nvSpPr>
        <p:spPr>
          <a:xfrm>
            <a:off x="6042986" y="1549940"/>
            <a:ext cx="1886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4" name="Google Shape;154;p19"/>
          <p:cNvSpPr txBox="1"/>
          <p:nvPr>
            <p:ph idx="4" type="subTitle"/>
          </p:nvPr>
        </p:nvSpPr>
        <p:spPr>
          <a:xfrm>
            <a:off x="6042981" y="2007449"/>
            <a:ext cx="1886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19"/>
          <p:cNvSpPr txBox="1"/>
          <p:nvPr>
            <p:ph idx="5" type="title"/>
          </p:nvPr>
        </p:nvSpPr>
        <p:spPr>
          <a:xfrm>
            <a:off x="2253661" y="3144250"/>
            <a:ext cx="2000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6" name="Google Shape;156;p19"/>
          <p:cNvSpPr txBox="1"/>
          <p:nvPr>
            <p:ph idx="6" type="subTitle"/>
          </p:nvPr>
        </p:nvSpPr>
        <p:spPr>
          <a:xfrm>
            <a:off x="2253656" y="3601749"/>
            <a:ext cx="2000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19"/>
          <p:cNvSpPr txBox="1"/>
          <p:nvPr>
            <p:ph idx="7" type="title"/>
          </p:nvPr>
        </p:nvSpPr>
        <p:spPr>
          <a:xfrm>
            <a:off x="6042986" y="3144246"/>
            <a:ext cx="1886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8" name="Google Shape;158;p19"/>
          <p:cNvSpPr txBox="1"/>
          <p:nvPr>
            <p:ph idx="8" type="subTitle"/>
          </p:nvPr>
        </p:nvSpPr>
        <p:spPr>
          <a:xfrm>
            <a:off x="6042981" y="3601746"/>
            <a:ext cx="1886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19"/>
          <p:cNvSpPr/>
          <p:nvPr/>
        </p:nvSpPr>
        <p:spPr>
          <a:xfrm>
            <a:off x="-910125" y="2721125"/>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8472450" y="4131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2037100" y="-715151"/>
            <a:ext cx="1128300" cy="1128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4762275" y="4663224"/>
            <a:ext cx="1128300" cy="1128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4">
    <p:spTree>
      <p:nvGrpSpPr>
        <p:cNvPr id="163" name="Shape 163"/>
        <p:cNvGrpSpPr/>
        <p:nvPr/>
      </p:nvGrpSpPr>
      <p:grpSpPr>
        <a:xfrm>
          <a:off x="0" y="0"/>
          <a:ext cx="0" cy="0"/>
          <a:chOff x="0" y="0"/>
          <a:chExt cx="0" cy="0"/>
        </a:xfrm>
      </p:grpSpPr>
      <p:sp>
        <p:nvSpPr>
          <p:cNvPr id="164" name="Google Shape;164;p2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65" name="Google Shape;165;p20"/>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 name="Google Shape;166;p20"/>
          <p:cNvSpPr txBox="1"/>
          <p:nvPr>
            <p:ph idx="2" type="title"/>
          </p:nvPr>
        </p:nvSpPr>
        <p:spPr>
          <a:xfrm>
            <a:off x="2253658" y="1375845"/>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0"/>
          <p:cNvSpPr txBox="1"/>
          <p:nvPr>
            <p:ph idx="1" type="subTitle"/>
          </p:nvPr>
        </p:nvSpPr>
        <p:spPr>
          <a:xfrm>
            <a:off x="2253658" y="1760046"/>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0"/>
          <p:cNvSpPr txBox="1"/>
          <p:nvPr>
            <p:ph idx="3" type="title"/>
          </p:nvPr>
        </p:nvSpPr>
        <p:spPr>
          <a:xfrm>
            <a:off x="5981409" y="1375845"/>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0"/>
          <p:cNvSpPr txBox="1"/>
          <p:nvPr>
            <p:ph idx="4" type="subTitle"/>
          </p:nvPr>
        </p:nvSpPr>
        <p:spPr>
          <a:xfrm>
            <a:off x="5981409" y="1760046"/>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0"/>
          <p:cNvSpPr txBox="1"/>
          <p:nvPr>
            <p:ph idx="5" type="title"/>
          </p:nvPr>
        </p:nvSpPr>
        <p:spPr>
          <a:xfrm>
            <a:off x="5981409" y="364830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0"/>
          <p:cNvSpPr txBox="1"/>
          <p:nvPr>
            <p:ph idx="6" type="subTitle"/>
          </p:nvPr>
        </p:nvSpPr>
        <p:spPr>
          <a:xfrm>
            <a:off x="5981409" y="403260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0"/>
          <p:cNvSpPr txBox="1"/>
          <p:nvPr>
            <p:ph idx="7" type="title"/>
          </p:nvPr>
        </p:nvSpPr>
        <p:spPr>
          <a:xfrm>
            <a:off x="2253658" y="252539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3" name="Google Shape;173;p20"/>
          <p:cNvSpPr txBox="1"/>
          <p:nvPr>
            <p:ph idx="8" type="subTitle"/>
          </p:nvPr>
        </p:nvSpPr>
        <p:spPr>
          <a:xfrm>
            <a:off x="2253658" y="290969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0"/>
          <p:cNvSpPr txBox="1"/>
          <p:nvPr>
            <p:ph idx="9" type="title"/>
          </p:nvPr>
        </p:nvSpPr>
        <p:spPr>
          <a:xfrm>
            <a:off x="5981409" y="252539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5" name="Google Shape;175;p20"/>
          <p:cNvSpPr txBox="1"/>
          <p:nvPr>
            <p:ph idx="13" type="subTitle"/>
          </p:nvPr>
        </p:nvSpPr>
        <p:spPr>
          <a:xfrm>
            <a:off x="5981409" y="290969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0"/>
          <p:cNvSpPr txBox="1"/>
          <p:nvPr>
            <p:ph idx="14" type="title"/>
          </p:nvPr>
        </p:nvSpPr>
        <p:spPr>
          <a:xfrm>
            <a:off x="2253658" y="364830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7" name="Google Shape;177;p20"/>
          <p:cNvSpPr txBox="1"/>
          <p:nvPr>
            <p:ph idx="15" type="subTitle"/>
          </p:nvPr>
        </p:nvSpPr>
        <p:spPr>
          <a:xfrm>
            <a:off x="2253658" y="403260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0"/>
          <p:cNvSpPr/>
          <p:nvPr/>
        </p:nvSpPr>
        <p:spPr>
          <a:xfrm>
            <a:off x="-551600" y="1582599"/>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3421500" y="4663225"/>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312425" y="2316938"/>
            <a:ext cx="4518600" cy="13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3"/>
          <p:cNvSpPr txBox="1"/>
          <p:nvPr>
            <p:ph idx="1" type="subTitle"/>
          </p:nvPr>
        </p:nvSpPr>
        <p:spPr>
          <a:xfrm>
            <a:off x="2312425" y="3780749"/>
            <a:ext cx="45186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 name="Google Shape;18;p3"/>
          <p:cNvSpPr txBox="1"/>
          <p:nvPr>
            <p:ph hasCustomPrompt="1" idx="2" type="title"/>
          </p:nvPr>
        </p:nvSpPr>
        <p:spPr>
          <a:xfrm>
            <a:off x="3987775" y="1106278"/>
            <a:ext cx="1167900" cy="7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b="1" sz="5000">
                <a:solidFill>
                  <a:schemeClr val="accent5"/>
                </a:solidFill>
                <a:latin typeface="Barlow Semi Condensed"/>
                <a:ea typeface="Barlow Semi Condensed"/>
                <a:cs typeface="Barlow Semi Condensed"/>
                <a:sym typeface="Barlow Semi Condensed"/>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9" name="Google Shape;19;p3"/>
          <p:cNvSpPr/>
          <p:nvPr/>
        </p:nvSpPr>
        <p:spPr>
          <a:xfrm>
            <a:off x="7341750" y="-1231475"/>
            <a:ext cx="2810100" cy="2810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76425" y="4133600"/>
            <a:ext cx="1717800" cy="171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867925" y="-461425"/>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90525" y="-542375"/>
            <a:ext cx="1431900" cy="143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2">
    <p:spTree>
      <p:nvGrpSpPr>
        <p:cNvPr id="180" name="Shape 180"/>
        <p:cNvGrpSpPr/>
        <p:nvPr/>
      </p:nvGrpSpPr>
      <p:grpSpPr>
        <a:xfrm>
          <a:off x="0" y="0"/>
          <a:ext cx="0" cy="0"/>
          <a:chOff x="0" y="0"/>
          <a:chExt cx="0" cy="0"/>
        </a:xfrm>
      </p:grpSpPr>
      <p:sp>
        <p:nvSpPr>
          <p:cNvPr id="181" name="Google Shape;181;p2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21"/>
          <p:cNvSpPr txBox="1"/>
          <p:nvPr>
            <p:ph hasCustomPrompt="1" type="title"/>
          </p:nvPr>
        </p:nvSpPr>
        <p:spPr>
          <a:xfrm>
            <a:off x="2515650" y="1047922"/>
            <a:ext cx="4112700" cy="1264800"/>
          </a:xfrm>
          <a:prstGeom prst="rect">
            <a:avLst/>
          </a:prstGeom>
          <a:solidFill>
            <a:srgbClr val="5CFFA6">
              <a:alpha val="4356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5"/>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83" name="Google Shape;183;p21"/>
          <p:cNvSpPr txBox="1"/>
          <p:nvPr>
            <p:ph idx="1" type="subTitle"/>
          </p:nvPr>
        </p:nvSpPr>
        <p:spPr>
          <a:xfrm>
            <a:off x="2515650" y="1854879"/>
            <a:ext cx="4112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4" name="Google Shape;184;p21"/>
          <p:cNvSpPr txBox="1"/>
          <p:nvPr>
            <p:ph hasCustomPrompt="1" idx="2" type="title"/>
          </p:nvPr>
        </p:nvSpPr>
        <p:spPr>
          <a:xfrm>
            <a:off x="833003" y="2858188"/>
            <a:ext cx="3539700" cy="1264800"/>
          </a:xfrm>
          <a:prstGeom prst="rect">
            <a:avLst/>
          </a:prstGeom>
          <a:solidFill>
            <a:srgbClr val="FDFF5C">
              <a:alpha val="4598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3"/>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85" name="Google Shape;185;p21"/>
          <p:cNvSpPr txBox="1"/>
          <p:nvPr>
            <p:ph idx="3" type="subTitle"/>
          </p:nvPr>
        </p:nvSpPr>
        <p:spPr>
          <a:xfrm>
            <a:off x="833000" y="3661459"/>
            <a:ext cx="3539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6" name="Google Shape;186;p21"/>
          <p:cNvSpPr txBox="1"/>
          <p:nvPr>
            <p:ph hasCustomPrompt="1" idx="4" type="title"/>
          </p:nvPr>
        </p:nvSpPr>
        <p:spPr>
          <a:xfrm>
            <a:off x="4778003" y="2858188"/>
            <a:ext cx="3539700" cy="1264800"/>
          </a:xfrm>
          <a:prstGeom prst="rect">
            <a:avLst/>
          </a:prstGeom>
          <a:solidFill>
            <a:srgbClr val="955CFF">
              <a:alpha val="2366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87" name="Google Shape;187;p21"/>
          <p:cNvSpPr txBox="1"/>
          <p:nvPr>
            <p:ph idx="5" type="subTitle"/>
          </p:nvPr>
        </p:nvSpPr>
        <p:spPr>
          <a:xfrm>
            <a:off x="4778000" y="3661459"/>
            <a:ext cx="3539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8" name="Google Shape;188;p21"/>
          <p:cNvSpPr/>
          <p:nvPr/>
        </p:nvSpPr>
        <p:spPr>
          <a:xfrm>
            <a:off x="8510800" y="3095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413350" y="43874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5719750" y="4867449"/>
            <a:ext cx="1128300" cy="11283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3">
    <p:spTree>
      <p:nvGrpSpPr>
        <p:cNvPr id="191" name="Shape 191"/>
        <p:cNvGrpSpPr/>
        <p:nvPr/>
      </p:nvGrpSpPr>
      <p:grpSpPr>
        <a:xfrm>
          <a:off x="0" y="0"/>
          <a:ext cx="0" cy="0"/>
          <a:chOff x="0" y="0"/>
          <a:chExt cx="0" cy="0"/>
        </a:xfrm>
      </p:grpSpPr>
      <p:sp>
        <p:nvSpPr>
          <p:cNvPr id="192" name="Google Shape;192;p22"/>
          <p:cNvSpPr/>
          <p:nvPr/>
        </p:nvSpPr>
        <p:spPr>
          <a:xfrm>
            <a:off x="1411300" y="-71385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8542300" y="155549"/>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918650" y="3294825"/>
            <a:ext cx="1557000" cy="15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3376775" y="4394774"/>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97" name="Google Shape;197;p22"/>
          <p:cNvSpPr txBox="1"/>
          <p:nvPr>
            <p:ph type="title"/>
          </p:nvPr>
        </p:nvSpPr>
        <p:spPr>
          <a:xfrm>
            <a:off x="1109475" y="1552625"/>
            <a:ext cx="2572500" cy="81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 name="Google Shape;198;p22"/>
          <p:cNvSpPr txBox="1"/>
          <p:nvPr>
            <p:ph idx="1" type="subTitle"/>
          </p:nvPr>
        </p:nvSpPr>
        <p:spPr>
          <a:xfrm>
            <a:off x="1109475" y="2556825"/>
            <a:ext cx="2572500" cy="81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4">
    <p:spTree>
      <p:nvGrpSpPr>
        <p:cNvPr id="199" name="Shape 199"/>
        <p:cNvGrpSpPr/>
        <p:nvPr/>
      </p:nvGrpSpPr>
      <p:grpSpPr>
        <a:xfrm>
          <a:off x="0" y="0"/>
          <a:ext cx="0" cy="0"/>
          <a:chOff x="0" y="0"/>
          <a:chExt cx="0" cy="0"/>
        </a:xfrm>
      </p:grpSpPr>
      <p:sp>
        <p:nvSpPr>
          <p:cNvPr id="200" name="Google Shape;200;p2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01" name="Google Shape;201;p23"/>
          <p:cNvSpPr txBox="1"/>
          <p:nvPr>
            <p:ph type="title"/>
          </p:nvPr>
        </p:nvSpPr>
        <p:spPr>
          <a:xfrm>
            <a:off x="5043426" y="1750600"/>
            <a:ext cx="27159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 name="Google Shape;202;p23"/>
          <p:cNvSpPr txBox="1"/>
          <p:nvPr>
            <p:ph idx="1" type="subTitle"/>
          </p:nvPr>
        </p:nvSpPr>
        <p:spPr>
          <a:xfrm>
            <a:off x="5043426" y="2354900"/>
            <a:ext cx="2715900" cy="10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3"/>
          <p:cNvSpPr/>
          <p:nvPr/>
        </p:nvSpPr>
        <p:spPr>
          <a:xfrm>
            <a:off x="7355275" y="-7336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1026675"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5956950" y="430395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5">
    <p:spTree>
      <p:nvGrpSpPr>
        <p:cNvPr id="206" name="Shape 206"/>
        <p:cNvGrpSpPr/>
        <p:nvPr/>
      </p:nvGrpSpPr>
      <p:grpSpPr>
        <a:xfrm>
          <a:off x="0" y="0"/>
          <a:ext cx="0" cy="0"/>
          <a:chOff x="0" y="0"/>
          <a:chExt cx="0" cy="0"/>
        </a:xfrm>
      </p:grpSpPr>
      <p:sp>
        <p:nvSpPr>
          <p:cNvPr id="207" name="Google Shape;207;p24"/>
          <p:cNvSpPr/>
          <p:nvPr/>
        </p:nvSpPr>
        <p:spPr>
          <a:xfrm>
            <a:off x="2705700" y="4264275"/>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8070100" y="-58860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108600" y="-39750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11" name="Google Shape;211;p24"/>
          <p:cNvSpPr txBox="1"/>
          <p:nvPr>
            <p:ph type="title"/>
          </p:nvPr>
        </p:nvSpPr>
        <p:spPr>
          <a:xfrm>
            <a:off x="1188203" y="1742250"/>
            <a:ext cx="25029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2" name="Google Shape;212;p24"/>
          <p:cNvSpPr txBox="1"/>
          <p:nvPr>
            <p:ph idx="1" type="subTitle"/>
          </p:nvPr>
        </p:nvSpPr>
        <p:spPr>
          <a:xfrm>
            <a:off x="1188201" y="2354900"/>
            <a:ext cx="2502900" cy="10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7">
    <p:spTree>
      <p:nvGrpSpPr>
        <p:cNvPr id="213" name="Shape 213"/>
        <p:cNvGrpSpPr/>
        <p:nvPr/>
      </p:nvGrpSpPr>
      <p:grpSpPr>
        <a:xfrm>
          <a:off x="0" y="0"/>
          <a:ext cx="0" cy="0"/>
          <a:chOff x="0" y="0"/>
          <a:chExt cx="0" cy="0"/>
        </a:xfrm>
      </p:grpSpPr>
      <p:sp>
        <p:nvSpPr>
          <p:cNvPr id="214" name="Google Shape;214;p25"/>
          <p:cNvSpPr/>
          <p:nvPr/>
        </p:nvSpPr>
        <p:spPr>
          <a:xfrm>
            <a:off x="1391025" y="-898825"/>
            <a:ext cx="1239900" cy="123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7314725" y="-745449"/>
            <a:ext cx="2489100" cy="2489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425925" y="417032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5502625" y="4663224"/>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19" name="Google Shape;219;p25"/>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 name="Google Shape;220;p25"/>
          <p:cNvSpPr txBox="1"/>
          <p:nvPr>
            <p:ph idx="1" type="subTitle"/>
          </p:nvPr>
        </p:nvSpPr>
        <p:spPr>
          <a:xfrm>
            <a:off x="714000" y="1419625"/>
            <a:ext cx="7713300" cy="28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9">
    <p:bg>
      <p:bgPr>
        <a:solidFill>
          <a:schemeClr val="dk1"/>
        </a:solidFill>
      </p:bgPr>
    </p:bg>
    <p:spTree>
      <p:nvGrpSpPr>
        <p:cNvPr id="221" name="Shape 221"/>
        <p:cNvGrpSpPr/>
        <p:nvPr/>
      </p:nvGrpSpPr>
      <p:grpSpPr>
        <a:xfrm>
          <a:off x="0" y="0"/>
          <a:ext cx="0" cy="0"/>
          <a:chOff x="0" y="0"/>
          <a:chExt cx="0" cy="0"/>
        </a:xfrm>
      </p:grpSpPr>
      <p:sp>
        <p:nvSpPr>
          <p:cNvPr id="222" name="Google Shape;222;p26"/>
          <p:cNvSpPr txBox="1"/>
          <p:nvPr>
            <p:ph type="title"/>
          </p:nvPr>
        </p:nvSpPr>
        <p:spPr>
          <a:xfrm>
            <a:off x="714000" y="1460947"/>
            <a:ext cx="3578400" cy="126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3" name="Google Shape;223;p26"/>
          <p:cNvSpPr txBox="1"/>
          <p:nvPr>
            <p:ph idx="1" type="subTitle"/>
          </p:nvPr>
        </p:nvSpPr>
        <p:spPr>
          <a:xfrm>
            <a:off x="714000" y="2892653"/>
            <a:ext cx="3327600" cy="76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6"/>
          <p:cNvSpPr/>
          <p:nvPr/>
        </p:nvSpPr>
        <p:spPr>
          <a:xfrm>
            <a:off x="4994150" y="-792625"/>
            <a:ext cx="1239900" cy="123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2342750" y="4303100"/>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0">
    <p:spTree>
      <p:nvGrpSpPr>
        <p:cNvPr id="227" name="Shape 227"/>
        <p:cNvGrpSpPr/>
        <p:nvPr/>
      </p:nvGrpSpPr>
      <p:grpSpPr>
        <a:xfrm>
          <a:off x="0" y="0"/>
          <a:ext cx="0" cy="0"/>
          <a:chOff x="0" y="0"/>
          <a:chExt cx="0" cy="0"/>
        </a:xfrm>
      </p:grpSpPr>
      <p:sp>
        <p:nvSpPr>
          <p:cNvPr id="228" name="Google Shape;228;p27"/>
          <p:cNvSpPr/>
          <p:nvPr/>
        </p:nvSpPr>
        <p:spPr>
          <a:xfrm>
            <a:off x="7367275" y="-849625"/>
            <a:ext cx="1431900" cy="1431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30" name="Google Shape;230;p27"/>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1" name="Google Shape;231;p27"/>
          <p:cNvSpPr/>
          <p:nvPr/>
        </p:nvSpPr>
        <p:spPr>
          <a:xfrm>
            <a:off x="341425" y="4663224"/>
            <a:ext cx="1617600" cy="1617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9">
    <p:spTree>
      <p:nvGrpSpPr>
        <p:cNvPr id="232" name="Shape 232"/>
        <p:cNvGrpSpPr/>
        <p:nvPr/>
      </p:nvGrpSpPr>
      <p:grpSpPr>
        <a:xfrm>
          <a:off x="0" y="0"/>
          <a:ext cx="0" cy="0"/>
          <a:chOff x="0" y="0"/>
          <a:chExt cx="0" cy="0"/>
        </a:xfrm>
      </p:grpSpPr>
      <p:sp>
        <p:nvSpPr>
          <p:cNvPr id="233" name="Google Shape;233;p2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34" name="Google Shape;234;p28"/>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28"/>
          <p:cNvSpPr/>
          <p:nvPr/>
        </p:nvSpPr>
        <p:spPr>
          <a:xfrm>
            <a:off x="-557425" y="4120225"/>
            <a:ext cx="1557000" cy="15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7424775" y="-58860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1769063" y="-120242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6">
    <p:spTree>
      <p:nvGrpSpPr>
        <p:cNvPr id="238" name="Shape 238"/>
        <p:cNvGrpSpPr/>
        <p:nvPr/>
      </p:nvGrpSpPr>
      <p:grpSpPr>
        <a:xfrm>
          <a:off x="0" y="0"/>
          <a:ext cx="0" cy="0"/>
          <a:chOff x="0" y="0"/>
          <a:chExt cx="0" cy="0"/>
        </a:xfrm>
      </p:grpSpPr>
      <p:sp>
        <p:nvSpPr>
          <p:cNvPr id="239" name="Google Shape;239;p29"/>
          <p:cNvSpPr/>
          <p:nvPr/>
        </p:nvSpPr>
        <p:spPr>
          <a:xfrm>
            <a:off x="8347175" y="-376025"/>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7775226" y="4059898"/>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42325" y="-6303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172075" y="440475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44" name="Google Shape;244;p29"/>
          <p:cNvSpPr txBox="1"/>
          <p:nvPr>
            <p:ph type="title"/>
          </p:nvPr>
        </p:nvSpPr>
        <p:spPr>
          <a:xfrm>
            <a:off x="4572000" y="932925"/>
            <a:ext cx="3855300" cy="61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29"/>
          <p:cNvSpPr txBox="1"/>
          <p:nvPr>
            <p:ph idx="1" type="subTitle"/>
          </p:nvPr>
        </p:nvSpPr>
        <p:spPr>
          <a:xfrm>
            <a:off x="4572000" y="1677450"/>
            <a:ext cx="3855300" cy="106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9"/>
          <p:cNvSpPr txBox="1"/>
          <p:nvPr/>
        </p:nvSpPr>
        <p:spPr>
          <a:xfrm>
            <a:off x="4572000" y="3373675"/>
            <a:ext cx="3623700" cy="63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Barlow Semi Condensed"/>
                <a:ea typeface="Barlow Semi Condensed"/>
                <a:cs typeface="Barlow Semi Condensed"/>
                <a:sym typeface="Barlow Semi Condensed"/>
              </a:rPr>
              <a:t>Credits: </a:t>
            </a:r>
            <a:r>
              <a:rPr lang="en" sz="1200">
                <a:solidFill>
                  <a:schemeClr val="lt1"/>
                </a:solidFill>
                <a:latin typeface="Barlow Semi Condensed Medium"/>
                <a:ea typeface="Barlow Semi Condensed Medium"/>
                <a:cs typeface="Barlow Semi Condensed Medium"/>
                <a:sym typeface="Barlow Semi Condensed Medium"/>
              </a:rPr>
              <a:t>This presentation template was created by </a:t>
            </a:r>
            <a:r>
              <a:rPr b="1" lang="en" sz="1200">
                <a:solidFill>
                  <a:schemeClr val="lt1"/>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chemeClr val="lt1"/>
                </a:solidFill>
                <a:latin typeface="Barlow Semi Condensed Medium"/>
                <a:ea typeface="Barlow Semi Condensed Medium"/>
                <a:cs typeface="Barlow Semi Condensed Medium"/>
                <a:sym typeface="Barlow Semi Condensed Medium"/>
              </a:rPr>
              <a:t>, including icons by </a:t>
            </a:r>
            <a:r>
              <a:rPr b="1" lang="en" sz="1200">
                <a:solidFill>
                  <a:schemeClr val="lt1"/>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chemeClr val="lt1"/>
                </a:solidFill>
                <a:latin typeface="Barlow Semi Condensed Medium"/>
                <a:ea typeface="Barlow Semi Condensed Medium"/>
                <a:cs typeface="Barlow Semi Condensed Medium"/>
                <a:sym typeface="Barlow Semi Condensed Medium"/>
              </a:rPr>
              <a:t>, infographics &amp; images by </a:t>
            </a:r>
            <a:r>
              <a:rPr b="1" lang="en" sz="1200">
                <a:solidFill>
                  <a:schemeClr val="lt1"/>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endParaRPr sz="1200">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8">
    <p:spTree>
      <p:nvGrpSpPr>
        <p:cNvPr id="247" name="Shape 247"/>
        <p:cNvGrpSpPr/>
        <p:nvPr/>
      </p:nvGrpSpPr>
      <p:grpSpPr>
        <a:xfrm>
          <a:off x="0" y="0"/>
          <a:ext cx="0" cy="0"/>
          <a:chOff x="0" y="0"/>
          <a:chExt cx="0" cy="0"/>
        </a:xfrm>
      </p:grpSpPr>
      <p:sp>
        <p:nvSpPr>
          <p:cNvPr id="248" name="Google Shape;248;p30"/>
          <p:cNvSpPr/>
          <p:nvPr/>
        </p:nvSpPr>
        <p:spPr>
          <a:xfrm>
            <a:off x="7237325" y="3428201"/>
            <a:ext cx="2489100" cy="2489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50" name="Google Shape;250;p30"/>
          <p:cNvSpPr/>
          <p:nvPr/>
        </p:nvSpPr>
        <p:spPr>
          <a:xfrm>
            <a:off x="6490375" y="-782725"/>
            <a:ext cx="1239900" cy="123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593400" y="1073349"/>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714000" y="1187700"/>
            <a:ext cx="77133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4"/>
              </a:buClr>
              <a:buSzPts val="1200"/>
              <a:buFont typeface="Barlow Semi Condensed"/>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27" name="Google Shape;27;p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b="1">
                <a:solidFill>
                  <a:schemeClr val="lt1"/>
                </a:solidFill>
                <a:latin typeface="Barlow Semi Condensed"/>
                <a:ea typeface="Barlow Semi Condensed"/>
                <a:cs typeface="Barlow Semi Condensed"/>
                <a:sym typeface="Barlow Semi Condensed"/>
              </a:defRPr>
            </a:lvl1pPr>
            <a:lvl2pPr lvl="1">
              <a:buNone/>
              <a:defRPr b="1">
                <a:solidFill>
                  <a:schemeClr val="lt1"/>
                </a:solidFill>
                <a:latin typeface="Barlow Semi Condensed"/>
                <a:ea typeface="Barlow Semi Condensed"/>
                <a:cs typeface="Barlow Semi Condensed"/>
                <a:sym typeface="Barlow Semi Condensed"/>
              </a:defRPr>
            </a:lvl2pPr>
            <a:lvl3pPr lvl="2">
              <a:buNone/>
              <a:defRPr b="1">
                <a:solidFill>
                  <a:schemeClr val="lt1"/>
                </a:solidFill>
                <a:latin typeface="Barlow Semi Condensed"/>
                <a:ea typeface="Barlow Semi Condensed"/>
                <a:cs typeface="Barlow Semi Condensed"/>
                <a:sym typeface="Barlow Semi Condensed"/>
              </a:defRPr>
            </a:lvl3pPr>
            <a:lvl4pPr lvl="3">
              <a:buNone/>
              <a:defRPr b="1">
                <a:solidFill>
                  <a:schemeClr val="lt1"/>
                </a:solidFill>
                <a:latin typeface="Barlow Semi Condensed"/>
                <a:ea typeface="Barlow Semi Condensed"/>
                <a:cs typeface="Barlow Semi Condensed"/>
                <a:sym typeface="Barlow Semi Condensed"/>
              </a:defRPr>
            </a:lvl4pPr>
            <a:lvl5pPr lvl="4">
              <a:buNone/>
              <a:defRPr b="1">
                <a:solidFill>
                  <a:schemeClr val="lt1"/>
                </a:solidFill>
                <a:latin typeface="Barlow Semi Condensed"/>
                <a:ea typeface="Barlow Semi Condensed"/>
                <a:cs typeface="Barlow Semi Condensed"/>
                <a:sym typeface="Barlow Semi Condensed"/>
              </a:defRPr>
            </a:lvl5pPr>
            <a:lvl6pPr lvl="5">
              <a:buNone/>
              <a:defRPr b="1">
                <a:solidFill>
                  <a:schemeClr val="lt1"/>
                </a:solidFill>
                <a:latin typeface="Barlow Semi Condensed"/>
                <a:ea typeface="Barlow Semi Condensed"/>
                <a:cs typeface="Barlow Semi Condensed"/>
                <a:sym typeface="Barlow Semi Condensed"/>
              </a:defRPr>
            </a:lvl6pPr>
            <a:lvl7pPr lvl="6">
              <a:buNone/>
              <a:defRPr b="1">
                <a:solidFill>
                  <a:schemeClr val="lt1"/>
                </a:solidFill>
                <a:latin typeface="Barlow Semi Condensed"/>
                <a:ea typeface="Barlow Semi Condensed"/>
                <a:cs typeface="Barlow Semi Condensed"/>
                <a:sym typeface="Barlow Semi Condensed"/>
              </a:defRPr>
            </a:lvl7pPr>
            <a:lvl8pPr lvl="7">
              <a:buNone/>
              <a:defRPr b="1">
                <a:solidFill>
                  <a:schemeClr val="lt1"/>
                </a:solidFill>
                <a:latin typeface="Barlow Semi Condensed"/>
                <a:ea typeface="Barlow Semi Condensed"/>
                <a:cs typeface="Barlow Semi Condensed"/>
                <a:sym typeface="Barlow Semi Condensed"/>
              </a:defRPr>
            </a:lvl8pPr>
            <a:lvl9pPr lvl="8">
              <a:buNone/>
              <a:defRPr b="1">
                <a:solidFill>
                  <a:schemeClr val="lt1"/>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n"/>
              <a:t>‹#›</a:t>
            </a:fld>
            <a:endParaRPr/>
          </a:p>
        </p:txBody>
      </p:sp>
      <p:sp>
        <p:nvSpPr>
          <p:cNvPr id="28" name="Google Shape;28;p4"/>
          <p:cNvSpPr/>
          <p:nvPr/>
        </p:nvSpPr>
        <p:spPr>
          <a:xfrm>
            <a:off x="7231800"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7">
    <p:spTree>
      <p:nvGrpSpPr>
        <p:cNvPr id="252" name="Shape 252"/>
        <p:cNvGrpSpPr/>
        <p:nvPr/>
      </p:nvGrpSpPr>
      <p:grpSpPr>
        <a:xfrm>
          <a:off x="0" y="0"/>
          <a:ext cx="0" cy="0"/>
          <a:chOff x="0" y="0"/>
          <a:chExt cx="0" cy="0"/>
        </a:xfrm>
      </p:grpSpPr>
      <p:sp>
        <p:nvSpPr>
          <p:cNvPr id="253" name="Google Shape;253;p3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54" name="Google Shape;254;p31"/>
          <p:cNvSpPr/>
          <p:nvPr/>
        </p:nvSpPr>
        <p:spPr>
          <a:xfrm>
            <a:off x="355675" y="-983375"/>
            <a:ext cx="1239900" cy="1239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1098075" y="3794976"/>
            <a:ext cx="2489100" cy="2489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8472450" y="1546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6983075" y="4827724"/>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1" name="Shape 26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62" name="Shape 262"/>
        <p:cNvGrpSpPr/>
        <p:nvPr/>
      </p:nvGrpSpPr>
      <p:grpSpPr>
        <a:xfrm>
          <a:off x="0" y="0"/>
          <a:ext cx="0" cy="0"/>
          <a:chOff x="0" y="0"/>
          <a:chExt cx="0" cy="0"/>
        </a:xfrm>
      </p:grpSpPr>
      <p:sp>
        <p:nvSpPr>
          <p:cNvPr id="263" name="Google Shape;263;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8" name="Shape 268"/>
        <p:cNvGrpSpPr/>
        <p:nvPr/>
      </p:nvGrpSpPr>
      <p:grpSpPr>
        <a:xfrm>
          <a:off x="0" y="0"/>
          <a:ext cx="0" cy="0"/>
          <a:chOff x="0" y="0"/>
          <a:chExt cx="0" cy="0"/>
        </a:xfrm>
      </p:grpSpPr>
      <p:sp>
        <p:nvSpPr>
          <p:cNvPr id="269" name="Google Shape;269;p36"/>
          <p:cNvSpPr txBox="1"/>
          <p:nvPr>
            <p:ph type="ctrTitle"/>
          </p:nvPr>
        </p:nvSpPr>
        <p:spPr>
          <a:xfrm>
            <a:off x="714000" y="902256"/>
            <a:ext cx="4086600" cy="19104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40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0" name="Google Shape;270;p36"/>
          <p:cNvSpPr txBox="1"/>
          <p:nvPr>
            <p:ph idx="1" type="subTitle"/>
          </p:nvPr>
        </p:nvSpPr>
        <p:spPr>
          <a:xfrm>
            <a:off x="714000" y="3493644"/>
            <a:ext cx="3858000" cy="4428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1" name="Google Shape;271;p36"/>
          <p:cNvSpPr txBox="1"/>
          <p:nvPr>
            <p:ph idx="2" type="ctrTitle"/>
          </p:nvPr>
        </p:nvSpPr>
        <p:spPr>
          <a:xfrm>
            <a:off x="714000" y="2895493"/>
            <a:ext cx="1358400" cy="363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2000">
                <a:solidFill>
                  <a:schemeClr val="lt1"/>
                </a:solidFill>
                <a:latin typeface="Barlow Semi Condensed"/>
                <a:ea typeface="Barlow Semi Condensed"/>
                <a:cs typeface="Barlow Semi Condensed"/>
                <a:sym typeface="Barlow Semi Condense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2" name="Google Shape;272;p36"/>
          <p:cNvSpPr/>
          <p:nvPr/>
        </p:nvSpPr>
        <p:spPr>
          <a:xfrm>
            <a:off x="-651375" y="43358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3" name="Shape 273"/>
        <p:cNvGrpSpPr/>
        <p:nvPr/>
      </p:nvGrpSpPr>
      <p:grpSpPr>
        <a:xfrm>
          <a:off x="0" y="0"/>
          <a:ext cx="0" cy="0"/>
          <a:chOff x="0" y="0"/>
          <a:chExt cx="0" cy="0"/>
        </a:xfrm>
      </p:grpSpPr>
      <p:sp>
        <p:nvSpPr>
          <p:cNvPr id="274" name="Google Shape;274;p37"/>
          <p:cNvSpPr txBox="1"/>
          <p:nvPr>
            <p:ph type="title"/>
          </p:nvPr>
        </p:nvSpPr>
        <p:spPr>
          <a:xfrm>
            <a:off x="2312425" y="2316938"/>
            <a:ext cx="4518600" cy="13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5" name="Google Shape;275;p3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76" name="Google Shape;276;p37"/>
          <p:cNvSpPr txBox="1"/>
          <p:nvPr>
            <p:ph idx="1" type="subTitle"/>
          </p:nvPr>
        </p:nvSpPr>
        <p:spPr>
          <a:xfrm>
            <a:off x="2312425" y="3780749"/>
            <a:ext cx="45186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7" name="Google Shape;277;p37"/>
          <p:cNvSpPr txBox="1"/>
          <p:nvPr>
            <p:ph hasCustomPrompt="1" idx="2" type="title"/>
          </p:nvPr>
        </p:nvSpPr>
        <p:spPr>
          <a:xfrm>
            <a:off x="3987775" y="1106278"/>
            <a:ext cx="1167900" cy="7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b="1" sz="5000">
                <a:solidFill>
                  <a:schemeClr val="accent5"/>
                </a:solidFill>
                <a:latin typeface="Barlow Semi Condensed"/>
                <a:ea typeface="Barlow Semi Condensed"/>
                <a:cs typeface="Barlow Semi Condensed"/>
                <a:sym typeface="Barlow Semi Condensed"/>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78" name="Google Shape;278;p37"/>
          <p:cNvSpPr/>
          <p:nvPr/>
        </p:nvSpPr>
        <p:spPr>
          <a:xfrm>
            <a:off x="7341750" y="-1231475"/>
            <a:ext cx="2810100" cy="2810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676425" y="4133600"/>
            <a:ext cx="1717800" cy="171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7867925" y="-461425"/>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390525" y="-542375"/>
            <a:ext cx="1431900" cy="143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2" name="Shape 282"/>
        <p:cNvGrpSpPr/>
        <p:nvPr/>
      </p:nvGrpSpPr>
      <p:grpSpPr>
        <a:xfrm>
          <a:off x="0" y="0"/>
          <a:ext cx="0" cy="0"/>
          <a:chOff x="0" y="0"/>
          <a:chExt cx="0" cy="0"/>
        </a:xfrm>
      </p:grpSpPr>
      <p:sp>
        <p:nvSpPr>
          <p:cNvPr id="283" name="Google Shape;283;p38"/>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38"/>
          <p:cNvSpPr txBox="1"/>
          <p:nvPr>
            <p:ph idx="1" type="body"/>
          </p:nvPr>
        </p:nvSpPr>
        <p:spPr>
          <a:xfrm>
            <a:off x="714000" y="1187700"/>
            <a:ext cx="77133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4"/>
              </a:buClr>
              <a:buSzPts val="1200"/>
              <a:buFont typeface="Barlow Semi Condensed"/>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286" name="Google Shape;286;p3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b="1">
                <a:solidFill>
                  <a:schemeClr val="lt1"/>
                </a:solidFill>
                <a:latin typeface="Barlow Semi Condensed"/>
                <a:ea typeface="Barlow Semi Condensed"/>
                <a:cs typeface="Barlow Semi Condensed"/>
                <a:sym typeface="Barlow Semi Condensed"/>
              </a:defRPr>
            </a:lvl1pPr>
            <a:lvl2pPr lvl="1" rtl="0">
              <a:buNone/>
              <a:defRPr b="1">
                <a:solidFill>
                  <a:schemeClr val="lt1"/>
                </a:solidFill>
                <a:latin typeface="Barlow Semi Condensed"/>
                <a:ea typeface="Barlow Semi Condensed"/>
                <a:cs typeface="Barlow Semi Condensed"/>
                <a:sym typeface="Barlow Semi Condensed"/>
              </a:defRPr>
            </a:lvl2pPr>
            <a:lvl3pPr lvl="2" rtl="0">
              <a:buNone/>
              <a:defRPr b="1">
                <a:solidFill>
                  <a:schemeClr val="lt1"/>
                </a:solidFill>
                <a:latin typeface="Barlow Semi Condensed"/>
                <a:ea typeface="Barlow Semi Condensed"/>
                <a:cs typeface="Barlow Semi Condensed"/>
                <a:sym typeface="Barlow Semi Condensed"/>
              </a:defRPr>
            </a:lvl3pPr>
            <a:lvl4pPr lvl="3" rtl="0">
              <a:buNone/>
              <a:defRPr b="1">
                <a:solidFill>
                  <a:schemeClr val="lt1"/>
                </a:solidFill>
                <a:latin typeface="Barlow Semi Condensed"/>
                <a:ea typeface="Barlow Semi Condensed"/>
                <a:cs typeface="Barlow Semi Condensed"/>
                <a:sym typeface="Barlow Semi Condensed"/>
              </a:defRPr>
            </a:lvl4pPr>
            <a:lvl5pPr lvl="4" rtl="0">
              <a:buNone/>
              <a:defRPr b="1">
                <a:solidFill>
                  <a:schemeClr val="lt1"/>
                </a:solidFill>
                <a:latin typeface="Barlow Semi Condensed"/>
                <a:ea typeface="Barlow Semi Condensed"/>
                <a:cs typeface="Barlow Semi Condensed"/>
                <a:sym typeface="Barlow Semi Condensed"/>
              </a:defRPr>
            </a:lvl5pPr>
            <a:lvl6pPr lvl="5" rtl="0">
              <a:buNone/>
              <a:defRPr b="1">
                <a:solidFill>
                  <a:schemeClr val="lt1"/>
                </a:solidFill>
                <a:latin typeface="Barlow Semi Condensed"/>
                <a:ea typeface="Barlow Semi Condensed"/>
                <a:cs typeface="Barlow Semi Condensed"/>
                <a:sym typeface="Barlow Semi Condensed"/>
              </a:defRPr>
            </a:lvl6pPr>
            <a:lvl7pPr lvl="6" rtl="0">
              <a:buNone/>
              <a:defRPr b="1">
                <a:solidFill>
                  <a:schemeClr val="lt1"/>
                </a:solidFill>
                <a:latin typeface="Barlow Semi Condensed"/>
                <a:ea typeface="Barlow Semi Condensed"/>
                <a:cs typeface="Barlow Semi Condensed"/>
                <a:sym typeface="Barlow Semi Condensed"/>
              </a:defRPr>
            </a:lvl7pPr>
            <a:lvl8pPr lvl="7" rtl="0">
              <a:buNone/>
              <a:defRPr b="1">
                <a:solidFill>
                  <a:schemeClr val="lt1"/>
                </a:solidFill>
                <a:latin typeface="Barlow Semi Condensed"/>
                <a:ea typeface="Barlow Semi Condensed"/>
                <a:cs typeface="Barlow Semi Condensed"/>
                <a:sym typeface="Barlow Semi Condensed"/>
              </a:defRPr>
            </a:lvl8pPr>
            <a:lvl9pPr lvl="8" rtl="0">
              <a:buNone/>
              <a:defRPr b="1">
                <a:solidFill>
                  <a:schemeClr val="lt1"/>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n"/>
              <a:t>‹#›</a:t>
            </a:fld>
            <a:endParaRPr/>
          </a:p>
        </p:txBody>
      </p:sp>
      <p:sp>
        <p:nvSpPr>
          <p:cNvPr id="287" name="Google Shape;287;p38"/>
          <p:cNvSpPr/>
          <p:nvPr/>
        </p:nvSpPr>
        <p:spPr>
          <a:xfrm>
            <a:off x="7231800"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8" name="Shape 288"/>
        <p:cNvGrpSpPr/>
        <p:nvPr/>
      </p:nvGrpSpPr>
      <p:grpSpPr>
        <a:xfrm>
          <a:off x="0" y="0"/>
          <a:ext cx="0" cy="0"/>
          <a:chOff x="0" y="0"/>
          <a:chExt cx="0" cy="0"/>
        </a:xfrm>
      </p:grpSpPr>
      <p:sp>
        <p:nvSpPr>
          <p:cNvPr id="289" name="Google Shape;289;p39"/>
          <p:cNvSpPr/>
          <p:nvPr/>
        </p:nvSpPr>
        <p:spPr>
          <a:xfrm>
            <a:off x="7513950" y="-7754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7775226" y="4075123"/>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149850"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292225" y="4370750"/>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4" name="Google Shape;294;p3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95" name="Google Shape;295;p39"/>
          <p:cNvSpPr txBox="1"/>
          <p:nvPr>
            <p:ph idx="2" type="title"/>
          </p:nvPr>
        </p:nvSpPr>
        <p:spPr>
          <a:xfrm>
            <a:off x="1386782" y="2749250"/>
            <a:ext cx="29640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96" name="Google Shape;296;p39"/>
          <p:cNvSpPr txBox="1"/>
          <p:nvPr>
            <p:ph idx="1" type="subTitle"/>
          </p:nvPr>
        </p:nvSpPr>
        <p:spPr>
          <a:xfrm>
            <a:off x="1386775" y="3206750"/>
            <a:ext cx="2964000" cy="85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39"/>
          <p:cNvSpPr txBox="1"/>
          <p:nvPr>
            <p:ph idx="3" type="title"/>
          </p:nvPr>
        </p:nvSpPr>
        <p:spPr>
          <a:xfrm>
            <a:off x="4920332" y="2749250"/>
            <a:ext cx="29640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98" name="Google Shape;298;p39"/>
          <p:cNvSpPr txBox="1"/>
          <p:nvPr>
            <p:ph idx="4" type="subTitle"/>
          </p:nvPr>
        </p:nvSpPr>
        <p:spPr>
          <a:xfrm>
            <a:off x="4920325" y="3206750"/>
            <a:ext cx="2964000" cy="85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 name="Shape 299"/>
        <p:cNvGrpSpPr/>
        <p:nvPr/>
      </p:nvGrpSpPr>
      <p:grpSpPr>
        <a:xfrm>
          <a:off x="0" y="0"/>
          <a:ext cx="0" cy="0"/>
          <a:chOff x="0" y="0"/>
          <a:chExt cx="0" cy="0"/>
        </a:xfrm>
      </p:grpSpPr>
      <p:sp>
        <p:nvSpPr>
          <p:cNvPr id="300" name="Google Shape;300;p40"/>
          <p:cNvSpPr/>
          <p:nvPr/>
        </p:nvSpPr>
        <p:spPr>
          <a:xfrm>
            <a:off x="6455175"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0"/>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2" name="Google Shape;302;p4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03" name="Google Shape;303;p40"/>
          <p:cNvSpPr/>
          <p:nvPr/>
        </p:nvSpPr>
        <p:spPr>
          <a:xfrm>
            <a:off x="-920725" y="3156025"/>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0"/>
          <p:cNvSpPr/>
          <p:nvPr/>
        </p:nvSpPr>
        <p:spPr>
          <a:xfrm>
            <a:off x="5710250" y="4742899"/>
            <a:ext cx="1617600" cy="1617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 name="Shape 305"/>
        <p:cNvGrpSpPr/>
        <p:nvPr/>
      </p:nvGrpSpPr>
      <p:grpSpPr>
        <a:xfrm>
          <a:off x="0" y="0"/>
          <a:ext cx="0" cy="0"/>
          <a:chOff x="0" y="0"/>
          <a:chExt cx="0" cy="0"/>
        </a:xfrm>
      </p:grpSpPr>
      <p:sp>
        <p:nvSpPr>
          <p:cNvPr id="306" name="Google Shape;306;p4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07" name="Google Shape;307;p41"/>
          <p:cNvSpPr txBox="1"/>
          <p:nvPr>
            <p:ph type="title"/>
          </p:nvPr>
        </p:nvSpPr>
        <p:spPr>
          <a:xfrm>
            <a:off x="714000" y="1311025"/>
            <a:ext cx="3912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8" name="Google Shape;308;p41"/>
          <p:cNvSpPr txBox="1"/>
          <p:nvPr>
            <p:ph idx="1" type="subTitle"/>
          </p:nvPr>
        </p:nvSpPr>
        <p:spPr>
          <a:xfrm>
            <a:off x="714000" y="1925800"/>
            <a:ext cx="3912300" cy="208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09" name="Google Shape;309;p41"/>
          <p:cNvSpPr/>
          <p:nvPr/>
        </p:nvSpPr>
        <p:spPr>
          <a:xfrm>
            <a:off x="1060650"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3544650" y="4231426"/>
            <a:ext cx="1799700" cy="17997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1" name="Shape 311"/>
        <p:cNvGrpSpPr/>
        <p:nvPr/>
      </p:nvGrpSpPr>
      <p:grpSpPr>
        <a:xfrm>
          <a:off x="0" y="0"/>
          <a:ext cx="0" cy="0"/>
          <a:chOff x="0" y="0"/>
          <a:chExt cx="0" cy="0"/>
        </a:xfrm>
      </p:grpSpPr>
      <p:sp>
        <p:nvSpPr>
          <p:cNvPr id="312" name="Google Shape;312;p42"/>
          <p:cNvSpPr/>
          <p:nvPr/>
        </p:nvSpPr>
        <p:spPr>
          <a:xfrm>
            <a:off x="7273125" y="-7753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2"/>
          <p:cNvSpPr/>
          <p:nvPr/>
        </p:nvSpPr>
        <p:spPr>
          <a:xfrm>
            <a:off x="-450975" y="412022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2"/>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2"/>
          <p:cNvSpPr/>
          <p:nvPr/>
        </p:nvSpPr>
        <p:spPr>
          <a:xfrm>
            <a:off x="-858599" y="-991252"/>
            <a:ext cx="2246700" cy="2246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2"/>
          <p:cNvSpPr txBox="1"/>
          <p:nvPr>
            <p:ph type="title"/>
          </p:nvPr>
        </p:nvSpPr>
        <p:spPr>
          <a:xfrm>
            <a:off x="1388100" y="1530999"/>
            <a:ext cx="6367800" cy="22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7" name="Google Shape;317;p4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a:off x="7513950" y="-7754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7775226" y="4075123"/>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149850"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292225" y="4370750"/>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6" name="Google Shape;36;p5"/>
          <p:cNvSpPr txBox="1"/>
          <p:nvPr>
            <p:ph idx="2" type="title"/>
          </p:nvPr>
        </p:nvSpPr>
        <p:spPr>
          <a:xfrm>
            <a:off x="1386782" y="2749250"/>
            <a:ext cx="29640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7" name="Google Shape;37;p5"/>
          <p:cNvSpPr txBox="1"/>
          <p:nvPr>
            <p:ph idx="1" type="subTitle"/>
          </p:nvPr>
        </p:nvSpPr>
        <p:spPr>
          <a:xfrm>
            <a:off x="1386775" y="3206750"/>
            <a:ext cx="2964000" cy="85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idx="3" type="title"/>
          </p:nvPr>
        </p:nvSpPr>
        <p:spPr>
          <a:xfrm>
            <a:off x="4920332" y="2749250"/>
            <a:ext cx="29640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9" name="Google Shape;39;p5"/>
          <p:cNvSpPr txBox="1"/>
          <p:nvPr>
            <p:ph idx="4" type="subTitle"/>
          </p:nvPr>
        </p:nvSpPr>
        <p:spPr>
          <a:xfrm>
            <a:off x="4920325" y="3206750"/>
            <a:ext cx="2964000" cy="85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8" name="Shape 318"/>
        <p:cNvGrpSpPr/>
        <p:nvPr/>
      </p:nvGrpSpPr>
      <p:grpSpPr>
        <a:xfrm>
          <a:off x="0" y="0"/>
          <a:ext cx="0" cy="0"/>
          <a:chOff x="0" y="0"/>
          <a:chExt cx="0" cy="0"/>
        </a:xfrm>
      </p:grpSpPr>
      <p:sp>
        <p:nvSpPr>
          <p:cNvPr id="319" name="Google Shape;319;p43"/>
          <p:cNvSpPr txBox="1"/>
          <p:nvPr>
            <p:ph idx="1" type="subTitle"/>
          </p:nvPr>
        </p:nvSpPr>
        <p:spPr>
          <a:xfrm>
            <a:off x="2275813" y="2350825"/>
            <a:ext cx="4711500" cy="116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4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21" name="Google Shape;321;p43"/>
          <p:cNvSpPr txBox="1"/>
          <p:nvPr>
            <p:ph type="title"/>
          </p:nvPr>
        </p:nvSpPr>
        <p:spPr>
          <a:xfrm>
            <a:off x="2275813" y="1635263"/>
            <a:ext cx="47115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2" name="Shape 322"/>
        <p:cNvGrpSpPr/>
        <p:nvPr/>
      </p:nvGrpSpPr>
      <p:grpSpPr>
        <a:xfrm>
          <a:off x="0" y="0"/>
          <a:ext cx="0" cy="0"/>
          <a:chOff x="0" y="0"/>
          <a:chExt cx="0" cy="0"/>
        </a:xfrm>
      </p:grpSpPr>
      <p:sp>
        <p:nvSpPr>
          <p:cNvPr id="323" name="Google Shape;323;p44"/>
          <p:cNvSpPr txBox="1"/>
          <p:nvPr>
            <p:ph idx="1" type="body"/>
          </p:nvPr>
        </p:nvSpPr>
        <p:spPr>
          <a:xfrm>
            <a:off x="714000" y="3982308"/>
            <a:ext cx="7713300" cy="605100"/>
          </a:xfrm>
          <a:prstGeom prst="rect">
            <a:avLst/>
          </a:prstGeom>
          <a:solidFill>
            <a:schemeClr val="dk1"/>
          </a:solidFill>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1400"/>
              <a:buNone/>
              <a:defRPr sz="2200">
                <a:latin typeface="Montserrat ExtraBold"/>
                <a:ea typeface="Montserrat ExtraBold"/>
                <a:cs typeface="Montserrat ExtraBold"/>
                <a:sym typeface="Montserrat ExtraBold"/>
              </a:defRPr>
            </a:lvl1pPr>
          </a:lstStyle>
          <a:p/>
        </p:txBody>
      </p:sp>
      <p:sp>
        <p:nvSpPr>
          <p:cNvPr id="324" name="Google Shape;324;p4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25" name="Google Shape;325;p44"/>
          <p:cNvSpPr/>
          <p:nvPr/>
        </p:nvSpPr>
        <p:spPr>
          <a:xfrm>
            <a:off x="8302075" y="406613"/>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4"/>
          <p:cNvSpPr/>
          <p:nvPr/>
        </p:nvSpPr>
        <p:spPr>
          <a:xfrm>
            <a:off x="-390525" y="-542375"/>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 name="Shape 327"/>
        <p:cNvGrpSpPr/>
        <p:nvPr/>
      </p:nvGrpSpPr>
      <p:grpSpPr>
        <a:xfrm>
          <a:off x="0" y="0"/>
          <a:ext cx="0" cy="0"/>
          <a:chOff x="0" y="0"/>
          <a:chExt cx="0" cy="0"/>
        </a:xfrm>
      </p:grpSpPr>
      <p:sp>
        <p:nvSpPr>
          <p:cNvPr id="328" name="Google Shape;328;p45"/>
          <p:cNvSpPr txBox="1"/>
          <p:nvPr>
            <p:ph hasCustomPrompt="1" type="title"/>
          </p:nvPr>
        </p:nvSpPr>
        <p:spPr>
          <a:xfrm>
            <a:off x="958950" y="1668045"/>
            <a:ext cx="7226100" cy="122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9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329" name="Google Shape;329;p4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30" name="Google Shape;330;p45"/>
          <p:cNvSpPr txBox="1"/>
          <p:nvPr>
            <p:ph idx="1" type="subTitle"/>
          </p:nvPr>
        </p:nvSpPr>
        <p:spPr>
          <a:xfrm>
            <a:off x="2219725" y="3196175"/>
            <a:ext cx="47034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31" name="Google Shape;331;p45"/>
          <p:cNvSpPr/>
          <p:nvPr/>
        </p:nvSpPr>
        <p:spPr>
          <a:xfrm>
            <a:off x="8510800" y="30950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5"/>
          <p:cNvSpPr/>
          <p:nvPr/>
        </p:nvSpPr>
        <p:spPr>
          <a:xfrm>
            <a:off x="5523250" y="4455674"/>
            <a:ext cx="1617600" cy="1617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
          <p:cNvSpPr/>
          <p:nvPr/>
        </p:nvSpPr>
        <p:spPr>
          <a:xfrm>
            <a:off x="149850"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5"/>
          <p:cNvSpPr/>
          <p:nvPr/>
        </p:nvSpPr>
        <p:spPr>
          <a:xfrm>
            <a:off x="-325750" y="4039825"/>
            <a:ext cx="1557000" cy="1557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p:nvPr/>
        </p:nvSpPr>
        <p:spPr>
          <a:xfrm>
            <a:off x="4068525" y="-937150"/>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6" name="Shape 336"/>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7" name="Shape 337"/>
        <p:cNvGrpSpPr/>
        <p:nvPr/>
      </p:nvGrpSpPr>
      <p:grpSpPr>
        <a:xfrm>
          <a:off x="0" y="0"/>
          <a:ext cx="0" cy="0"/>
          <a:chOff x="0" y="0"/>
          <a:chExt cx="0" cy="0"/>
        </a:xfrm>
      </p:grpSpPr>
      <p:sp>
        <p:nvSpPr>
          <p:cNvPr id="338" name="Google Shape;338;p4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39" name="Google Shape;339;p47"/>
          <p:cNvSpPr txBox="1"/>
          <p:nvPr>
            <p:ph type="title"/>
          </p:nvPr>
        </p:nvSpPr>
        <p:spPr>
          <a:xfrm>
            <a:off x="714000"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0" name="Google Shape;340;p47"/>
          <p:cNvSpPr txBox="1"/>
          <p:nvPr>
            <p:ph idx="1" type="subTitle"/>
          </p:nvPr>
        </p:nvSpPr>
        <p:spPr>
          <a:xfrm>
            <a:off x="714000"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47"/>
          <p:cNvSpPr txBox="1"/>
          <p:nvPr>
            <p:ph hasCustomPrompt="1" idx="2" type="title"/>
          </p:nvPr>
        </p:nvSpPr>
        <p:spPr>
          <a:xfrm>
            <a:off x="819723"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5"/>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42" name="Google Shape;342;p47"/>
          <p:cNvSpPr txBox="1"/>
          <p:nvPr>
            <p:ph idx="3"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3" name="Google Shape;343;p47"/>
          <p:cNvSpPr txBox="1"/>
          <p:nvPr>
            <p:ph idx="4" type="title"/>
          </p:nvPr>
        </p:nvSpPr>
        <p:spPr>
          <a:xfrm>
            <a:off x="2683575"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4" name="Google Shape;344;p47"/>
          <p:cNvSpPr txBox="1"/>
          <p:nvPr>
            <p:ph idx="5" type="subTitle"/>
          </p:nvPr>
        </p:nvSpPr>
        <p:spPr>
          <a:xfrm>
            <a:off x="2683575"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47"/>
          <p:cNvSpPr txBox="1"/>
          <p:nvPr>
            <p:ph hasCustomPrompt="1" idx="6" type="title"/>
          </p:nvPr>
        </p:nvSpPr>
        <p:spPr>
          <a:xfrm>
            <a:off x="2787792" y="1974435"/>
            <a:ext cx="663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3"/>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46" name="Google Shape;346;p47"/>
          <p:cNvSpPr txBox="1"/>
          <p:nvPr>
            <p:ph idx="7" type="title"/>
          </p:nvPr>
        </p:nvSpPr>
        <p:spPr>
          <a:xfrm>
            <a:off x="4653150"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7" name="Google Shape;347;p47"/>
          <p:cNvSpPr txBox="1"/>
          <p:nvPr>
            <p:ph idx="8" type="subTitle"/>
          </p:nvPr>
        </p:nvSpPr>
        <p:spPr>
          <a:xfrm>
            <a:off x="4653150"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47"/>
          <p:cNvSpPr txBox="1"/>
          <p:nvPr>
            <p:ph hasCustomPrompt="1" idx="9" type="title"/>
          </p:nvPr>
        </p:nvSpPr>
        <p:spPr>
          <a:xfrm>
            <a:off x="4756709"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4"/>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49" name="Google Shape;349;p47"/>
          <p:cNvSpPr txBox="1"/>
          <p:nvPr>
            <p:ph idx="13" type="title"/>
          </p:nvPr>
        </p:nvSpPr>
        <p:spPr>
          <a:xfrm>
            <a:off x="6622725"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50" name="Google Shape;350;p47"/>
          <p:cNvSpPr txBox="1"/>
          <p:nvPr>
            <p:ph idx="14" type="subTitle"/>
          </p:nvPr>
        </p:nvSpPr>
        <p:spPr>
          <a:xfrm>
            <a:off x="6622725"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47"/>
          <p:cNvSpPr txBox="1"/>
          <p:nvPr>
            <p:ph hasCustomPrompt="1" idx="15" type="title"/>
          </p:nvPr>
        </p:nvSpPr>
        <p:spPr>
          <a:xfrm>
            <a:off x="6731004"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2"/>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52" name="Google Shape;352;p47"/>
          <p:cNvSpPr/>
          <p:nvPr/>
        </p:nvSpPr>
        <p:spPr>
          <a:xfrm>
            <a:off x="8510800" y="3095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7"/>
          <p:cNvSpPr/>
          <p:nvPr/>
        </p:nvSpPr>
        <p:spPr>
          <a:xfrm>
            <a:off x="-435400" y="-417600"/>
            <a:ext cx="1065900" cy="1065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7"/>
          <p:cNvSpPr/>
          <p:nvPr/>
        </p:nvSpPr>
        <p:spPr>
          <a:xfrm>
            <a:off x="-854175" y="4150275"/>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1">
    <p:spTree>
      <p:nvGrpSpPr>
        <p:cNvPr id="355" name="Shape 355"/>
        <p:cNvGrpSpPr/>
        <p:nvPr/>
      </p:nvGrpSpPr>
      <p:grpSpPr>
        <a:xfrm>
          <a:off x="0" y="0"/>
          <a:ext cx="0" cy="0"/>
          <a:chOff x="0" y="0"/>
          <a:chExt cx="0" cy="0"/>
        </a:xfrm>
      </p:grpSpPr>
      <p:sp>
        <p:nvSpPr>
          <p:cNvPr id="356" name="Google Shape;356;p4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57" name="Google Shape;357;p48"/>
          <p:cNvSpPr txBox="1"/>
          <p:nvPr>
            <p:ph type="title"/>
          </p:nvPr>
        </p:nvSpPr>
        <p:spPr>
          <a:xfrm>
            <a:off x="2312700" y="2316938"/>
            <a:ext cx="4518600" cy="13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8" name="Google Shape;358;p48"/>
          <p:cNvSpPr txBox="1"/>
          <p:nvPr>
            <p:ph idx="1" type="subTitle"/>
          </p:nvPr>
        </p:nvSpPr>
        <p:spPr>
          <a:xfrm>
            <a:off x="2312150" y="3780749"/>
            <a:ext cx="45186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59" name="Google Shape;359;p48"/>
          <p:cNvSpPr txBox="1"/>
          <p:nvPr>
            <p:ph hasCustomPrompt="1" idx="2" type="title"/>
          </p:nvPr>
        </p:nvSpPr>
        <p:spPr>
          <a:xfrm>
            <a:off x="3987499" y="1106278"/>
            <a:ext cx="1167900" cy="7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4800">
                <a:solidFill>
                  <a:schemeClr val="accent5"/>
                </a:solidFill>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360" name="Google Shape;360;p48"/>
          <p:cNvSpPr/>
          <p:nvPr/>
        </p:nvSpPr>
        <p:spPr>
          <a:xfrm>
            <a:off x="-639575" y="428074"/>
            <a:ext cx="1617600" cy="1617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8"/>
          <p:cNvSpPr/>
          <p:nvPr/>
        </p:nvSpPr>
        <p:spPr>
          <a:xfrm>
            <a:off x="6965250" y="-6677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8"/>
          <p:cNvSpPr/>
          <p:nvPr/>
        </p:nvSpPr>
        <p:spPr>
          <a:xfrm>
            <a:off x="8550650" y="2534599"/>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8"/>
          <p:cNvSpPr/>
          <p:nvPr/>
        </p:nvSpPr>
        <p:spPr>
          <a:xfrm>
            <a:off x="333975" y="4387450"/>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
    <p:spTree>
      <p:nvGrpSpPr>
        <p:cNvPr id="364" name="Shape 364"/>
        <p:cNvGrpSpPr/>
        <p:nvPr/>
      </p:nvGrpSpPr>
      <p:grpSpPr>
        <a:xfrm>
          <a:off x="0" y="0"/>
          <a:ext cx="0" cy="0"/>
          <a:chOff x="0" y="0"/>
          <a:chExt cx="0" cy="0"/>
        </a:xfrm>
      </p:grpSpPr>
      <p:sp>
        <p:nvSpPr>
          <p:cNvPr id="365" name="Google Shape;365;p49"/>
          <p:cNvSpPr/>
          <p:nvPr/>
        </p:nvSpPr>
        <p:spPr>
          <a:xfrm>
            <a:off x="-346750" y="-368850"/>
            <a:ext cx="1507200" cy="1507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7775226" y="4075123"/>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7261025" y="-569250"/>
            <a:ext cx="2475900" cy="24759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9"/>
          <p:cNvSpPr/>
          <p:nvPr/>
        </p:nvSpPr>
        <p:spPr>
          <a:xfrm>
            <a:off x="334025" y="43590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70" name="Google Shape;370;p49"/>
          <p:cNvSpPr txBox="1"/>
          <p:nvPr>
            <p:ph type="title"/>
          </p:nvPr>
        </p:nvSpPr>
        <p:spPr>
          <a:xfrm>
            <a:off x="2348625" y="3341925"/>
            <a:ext cx="4446900" cy="457500"/>
          </a:xfrm>
          <a:prstGeom prst="rect">
            <a:avLst/>
          </a:prstGeom>
          <a:solidFill>
            <a:srgbClr val="5CFFA6">
              <a:alpha val="43560"/>
            </a:srgbClr>
          </a:solidFill>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5"/>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1" name="Google Shape;371;p49"/>
          <p:cNvSpPr txBox="1"/>
          <p:nvPr>
            <p:ph idx="1" type="subTitle"/>
          </p:nvPr>
        </p:nvSpPr>
        <p:spPr>
          <a:xfrm>
            <a:off x="2348625" y="1314553"/>
            <a:ext cx="4446900" cy="182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None/>
              <a:defRPr sz="2600">
                <a:solidFill>
                  <a:schemeClr val="lt1"/>
                </a:solidFill>
              </a:defRPr>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6">
    <p:spTree>
      <p:nvGrpSpPr>
        <p:cNvPr id="372" name="Shape 372"/>
        <p:cNvGrpSpPr/>
        <p:nvPr/>
      </p:nvGrpSpPr>
      <p:grpSpPr>
        <a:xfrm>
          <a:off x="0" y="0"/>
          <a:ext cx="0" cy="0"/>
          <a:chOff x="0" y="0"/>
          <a:chExt cx="0" cy="0"/>
        </a:xfrm>
      </p:grpSpPr>
      <p:sp>
        <p:nvSpPr>
          <p:cNvPr id="373" name="Google Shape;373;p50"/>
          <p:cNvSpPr/>
          <p:nvPr/>
        </p:nvSpPr>
        <p:spPr>
          <a:xfrm>
            <a:off x="8265500" y="-5415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0"/>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0"/>
          <p:cNvSpPr/>
          <p:nvPr/>
        </p:nvSpPr>
        <p:spPr>
          <a:xfrm>
            <a:off x="1026650" y="-738901"/>
            <a:ext cx="1128300" cy="11283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0"/>
          <p:cNvSpPr/>
          <p:nvPr/>
        </p:nvSpPr>
        <p:spPr>
          <a:xfrm>
            <a:off x="2238925" y="441997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78" name="Google Shape;378;p50"/>
          <p:cNvSpPr txBox="1"/>
          <p:nvPr>
            <p:ph type="title"/>
          </p:nvPr>
        </p:nvSpPr>
        <p:spPr>
          <a:xfrm>
            <a:off x="714000" y="648300"/>
            <a:ext cx="38580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9" name="Google Shape;379;p50"/>
          <p:cNvSpPr txBox="1"/>
          <p:nvPr>
            <p:ph idx="2" type="title"/>
          </p:nvPr>
        </p:nvSpPr>
        <p:spPr>
          <a:xfrm>
            <a:off x="1843028" y="1660198"/>
            <a:ext cx="27663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80" name="Google Shape;380;p50"/>
          <p:cNvSpPr txBox="1"/>
          <p:nvPr>
            <p:ph idx="1" type="subTitle"/>
          </p:nvPr>
        </p:nvSpPr>
        <p:spPr>
          <a:xfrm>
            <a:off x="1843021" y="2117699"/>
            <a:ext cx="2766300" cy="56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 name="Google Shape;381;p50"/>
          <p:cNvSpPr txBox="1"/>
          <p:nvPr>
            <p:ph idx="3" type="title"/>
          </p:nvPr>
        </p:nvSpPr>
        <p:spPr>
          <a:xfrm>
            <a:off x="1843028" y="2989293"/>
            <a:ext cx="27663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82" name="Google Shape;382;p50"/>
          <p:cNvSpPr txBox="1"/>
          <p:nvPr>
            <p:ph idx="4" type="subTitle"/>
          </p:nvPr>
        </p:nvSpPr>
        <p:spPr>
          <a:xfrm>
            <a:off x="1843021" y="3446794"/>
            <a:ext cx="2766300" cy="56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3">
    <p:spTree>
      <p:nvGrpSpPr>
        <p:cNvPr id="383" name="Shape 383"/>
        <p:cNvGrpSpPr/>
        <p:nvPr/>
      </p:nvGrpSpPr>
      <p:grpSpPr>
        <a:xfrm>
          <a:off x="0" y="0"/>
          <a:ext cx="0" cy="0"/>
          <a:chOff x="0" y="0"/>
          <a:chExt cx="0" cy="0"/>
        </a:xfrm>
      </p:grpSpPr>
      <p:sp>
        <p:nvSpPr>
          <p:cNvPr id="384" name="Google Shape;384;p51"/>
          <p:cNvSpPr/>
          <p:nvPr/>
        </p:nvSpPr>
        <p:spPr>
          <a:xfrm>
            <a:off x="8510800" y="30950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1"/>
          <p:cNvSpPr/>
          <p:nvPr/>
        </p:nvSpPr>
        <p:spPr>
          <a:xfrm>
            <a:off x="2417925" y="4375800"/>
            <a:ext cx="1431900" cy="143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1"/>
          <p:cNvSpPr/>
          <p:nvPr/>
        </p:nvSpPr>
        <p:spPr>
          <a:xfrm>
            <a:off x="-765325" y="-1092124"/>
            <a:ext cx="1799700" cy="179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88" name="Google Shape;388;p51"/>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9" name="Google Shape;389;p51"/>
          <p:cNvSpPr txBox="1"/>
          <p:nvPr>
            <p:ph idx="2" type="title"/>
          </p:nvPr>
        </p:nvSpPr>
        <p:spPr>
          <a:xfrm>
            <a:off x="784426"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90" name="Google Shape;390;p51"/>
          <p:cNvSpPr txBox="1"/>
          <p:nvPr>
            <p:ph idx="1" type="subTitle"/>
          </p:nvPr>
        </p:nvSpPr>
        <p:spPr>
          <a:xfrm>
            <a:off x="784426"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51"/>
          <p:cNvSpPr txBox="1"/>
          <p:nvPr>
            <p:ph idx="3" type="title"/>
          </p:nvPr>
        </p:nvSpPr>
        <p:spPr>
          <a:xfrm>
            <a:off x="3474600"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92" name="Google Shape;392;p51"/>
          <p:cNvSpPr txBox="1"/>
          <p:nvPr>
            <p:ph idx="4" type="subTitle"/>
          </p:nvPr>
        </p:nvSpPr>
        <p:spPr>
          <a:xfrm>
            <a:off x="3474600"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 name="Google Shape;393;p51"/>
          <p:cNvSpPr txBox="1"/>
          <p:nvPr>
            <p:ph idx="5" type="title"/>
          </p:nvPr>
        </p:nvSpPr>
        <p:spPr>
          <a:xfrm>
            <a:off x="6164774"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94" name="Google Shape;394;p51"/>
          <p:cNvSpPr txBox="1"/>
          <p:nvPr>
            <p:ph idx="6" type="subTitle"/>
          </p:nvPr>
        </p:nvSpPr>
        <p:spPr>
          <a:xfrm>
            <a:off x="6164774"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8">
    <p:spTree>
      <p:nvGrpSpPr>
        <p:cNvPr id="395" name="Shape 395"/>
        <p:cNvGrpSpPr/>
        <p:nvPr/>
      </p:nvGrpSpPr>
      <p:grpSpPr>
        <a:xfrm>
          <a:off x="0" y="0"/>
          <a:ext cx="0" cy="0"/>
          <a:chOff x="0" y="0"/>
          <a:chExt cx="0" cy="0"/>
        </a:xfrm>
      </p:grpSpPr>
      <p:sp>
        <p:nvSpPr>
          <p:cNvPr id="396" name="Google Shape;396;p52"/>
          <p:cNvSpPr/>
          <p:nvPr/>
        </p:nvSpPr>
        <p:spPr>
          <a:xfrm>
            <a:off x="6818375" y="-817150"/>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2"/>
          <p:cNvSpPr/>
          <p:nvPr/>
        </p:nvSpPr>
        <p:spPr>
          <a:xfrm>
            <a:off x="-217125" y="4455224"/>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2"/>
          <p:cNvSpPr/>
          <p:nvPr/>
        </p:nvSpPr>
        <p:spPr>
          <a:xfrm>
            <a:off x="4881425" y="445522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00" name="Google Shape;400;p52"/>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1" name="Google Shape;401;p52"/>
          <p:cNvSpPr txBox="1"/>
          <p:nvPr>
            <p:ph idx="2" type="title"/>
          </p:nvPr>
        </p:nvSpPr>
        <p:spPr>
          <a:xfrm>
            <a:off x="780806"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2" name="Google Shape;402;p52"/>
          <p:cNvSpPr txBox="1"/>
          <p:nvPr>
            <p:ph idx="1" type="subTitle"/>
          </p:nvPr>
        </p:nvSpPr>
        <p:spPr>
          <a:xfrm>
            <a:off x="780800"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52"/>
          <p:cNvSpPr txBox="1"/>
          <p:nvPr>
            <p:ph idx="3" type="title"/>
          </p:nvPr>
        </p:nvSpPr>
        <p:spPr>
          <a:xfrm>
            <a:off x="3470978"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4" name="Google Shape;404;p52"/>
          <p:cNvSpPr txBox="1"/>
          <p:nvPr>
            <p:ph idx="4" type="subTitle"/>
          </p:nvPr>
        </p:nvSpPr>
        <p:spPr>
          <a:xfrm>
            <a:off x="3470977"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5" name="Google Shape;405;p52"/>
          <p:cNvSpPr txBox="1"/>
          <p:nvPr>
            <p:ph idx="5" type="title"/>
          </p:nvPr>
        </p:nvSpPr>
        <p:spPr>
          <a:xfrm>
            <a:off x="6161153"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6" name="Google Shape;406;p52"/>
          <p:cNvSpPr txBox="1"/>
          <p:nvPr>
            <p:ph idx="6" type="subTitle"/>
          </p:nvPr>
        </p:nvSpPr>
        <p:spPr>
          <a:xfrm>
            <a:off x="6161150"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6455175"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4" name="Google Shape;44;p6"/>
          <p:cNvSpPr/>
          <p:nvPr/>
        </p:nvSpPr>
        <p:spPr>
          <a:xfrm>
            <a:off x="-920725" y="3156025"/>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5710250" y="4742899"/>
            <a:ext cx="1617600" cy="1617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5">
    <p:spTree>
      <p:nvGrpSpPr>
        <p:cNvPr id="407" name="Shape 407"/>
        <p:cNvGrpSpPr/>
        <p:nvPr/>
      </p:nvGrpSpPr>
      <p:grpSpPr>
        <a:xfrm>
          <a:off x="0" y="0"/>
          <a:ext cx="0" cy="0"/>
          <a:chOff x="0" y="0"/>
          <a:chExt cx="0" cy="0"/>
        </a:xfrm>
      </p:grpSpPr>
      <p:sp>
        <p:nvSpPr>
          <p:cNvPr id="408" name="Google Shape;408;p5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09" name="Google Shape;409;p53"/>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0" name="Google Shape;410;p53"/>
          <p:cNvSpPr txBox="1"/>
          <p:nvPr>
            <p:ph idx="2" type="title"/>
          </p:nvPr>
        </p:nvSpPr>
        <p:spPr>
          <a:xfrm>
            <a:off x="2253661" y="1549950"/>
            <a:ext cx="2000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1" name="Google Shape;411;p53"/>
          <p:cNvSpPr txBox="1"/>
          <p:nvPr>
            <p:ph idx="1" type="subTitle"/>
          </p:nvPr>
        </p:nvSpPr>
        <p:spPr>
          <a:xfrm>
            <a:off x="2253656" y="2007457"/>
            <a:ext cx="2000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53"/>
          <p:cNvSpPr txBox="1"/>
          <p:nvPr>
            <p:ph idx="3" type="title"/>
          </p:nvPr>
        </p:nvSpPr>
        <p:spPr>
          <a:xfrm>
            <a:off x="6042986" y="1549940"/>
            <a:ext cx="1886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3" name="Google Shape;413;p53"/>
          <p:cNvSpPr txBox="1"/>
          <p:nvPr>
            <p:ph idx="4" type="subTitle"/>
          </p:nvPr>
        </p:nvSpPr>
        <p:spPr>
          <a:xfrm>
            <a:off x="6042981" y="2007449"/>
            <a:ext cx="1886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53"/>
          <p:cNvSpPr txBox="1"/>
          <p:nvPr>
            <p:ph idx="5" type="title"/>
          </p:nvPr>
        </p:nvSpPr>
        <p:spPr>
          <a:xfrm>
            <a:off x="2253661" y="3144250"/>
            <a:ext cx="2000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5" name="Google Shape;415;p53"/>
          <p:cNvSpPr txBox="1"/>
          <p:nvPr>
            <p:ph idx="6" type="subTitle"/>
          </p:nvPr>
        </p:nvSpPr>
        <p:spPr>
          <a:xfrm>
            <a:off x="2253656" y="3601749"/>
            <a:ext cx="2000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53"/>
          <p:cNvSpPr txBox="1"/>
          <p:nvPr>
            <p:ph idx="7" type="title"/>
          </p:nvPr>
        </p:nvSpPr>
        <p:spPr>
          <a:xfrm>
            <a:off x="6042986" y="3144246"/>
            <a:ext cx="1886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7" name="Google Shape;417;p53"/>
          <p:cNvSpPr txBox="1"/>
          <p:nvPr>
            <p:ph idx="8" type="subTitle"/>
          </p:nvPr>
        </p:nvSpPr>
        <p:spPr>
          <a:xfrm>
            <a:off x="6042981" y="3601746"/>
            <a:ext cx="1886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53"/>
          <p:cNvSpPr/>
          <p:nvPr/>
        </p:nvSpPr>
        <p:spPr>
          <a:xfrm>
            <a:off x="-910125" y="2721125"/>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8472450" y="4131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3"/>
          <p:cNvSpPr/>
          <p:nvPr/>
        </p:nvSpPr>
        <p:spPr>
          <a:xfrm>
            <a:off x="2037100" y="-715151"/>
            <a:ext cx="1128300" cy="1128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3"/>
          <p:cNvSpPr/>
          <p:nvPr/>
        </p:nvSpPr>
        <p:spPr>
          <a:xfrm>
            <a:off x="4762275" y="4663224"/>
            <a:ext cx="1128300" cy="1128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4">
    <p:spTree>
      <p:nvGrpSpPr>
        <p:cNvPr id="422" name="Shape 422"/>
        <p:cNvGrpSpPr/>
        <p:nvPr/>
      </p:nvGrpSpPr>
      <p:grpSpPr>
        <a:xfrm>
          <a:off x="0" y="0"/>
          <a:ext cx="0" cy="0"/>
          <a:chOff x="0" y="0"/>
          <a:chExt cx="0" cy="0"/>
        </a:xfrm>
      </p:grpSpPr>
      <p:sp>
        <p:nvSpPr>
          <p:cNvPr id="423" name="Google Shape;423;p5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24" name="Google Shape;424;p54"/>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5" name="Google Shape;425;p54"/>
          <p:cNvSpPr txBox="1"/>
          <p:nvPr>
            <p:ph idx="2" type="title"/>
          </p:nvPr>
        </p:nvSpPr>
        <p:spPr>
          <a:xfrm>
            <a:off x="2253658" y="1375845"/>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6" name="Google Shape;426;p54"/>
          <p:cNvSpPr txBox="1"/>
          <p:nvPr>
            <p:ph idx="1" type="subTitle"/>
          </p:nvPr>
        </p:nvSpPr>
        <p:spPr>
          <a:xfrm>
            <a:off x="2253658" y="1760046"/>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7" name="Google Shape;427;p54"/>
          <p:cNvSpPr txBox="1"/>
          <p:nvPr>
            <p:ph idx="3" type="title"/>
          </p:nvPr>
        </p:nvSpPr>
        <p:spPr>
          <a:xfrm>
            <a:off x="5981409" y="1375845"/>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8" name="Google Shape;428;p54"/>
          <p:cNvSpPr txBox="1"/>
          <p:nvPr>
            <p:ph idx="4" type="subTitle"/>
          </p:nvPr>
        </p:nvSpPr>
        <p:spPr>
          <a:xfrm>
            <a:off x="5981409" y="1760046"/>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9" name="Google Shape;429;p54"/>
          <p:cNvSpPr txBox="1"/>
          <p:nvPr>
            <p:ph idx="5" type="title"/>
          </p:nvPr>
        </p:nvSpPr>
        <p:spPr>
          <a:xfrm>
            <a:off x="5981409" y="364830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0" name="Google Shape;430;p54"/>
          <p:cNvSpPr txBox="1"/>
          <p:nvPr>
            <p:ph idx="6" type="subTitle"/>
          </p:nvPr>
        </p:nvSpPr>
        <p:spPr>
          <a:xfrm>
            <a:off x="5981409" y="403260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1" name="Google Shape;431;p54"/>
          <p:cNvSpPr txBox="1"/>
          <p:nvPr>
            <p:ph idx="7" type="title"/>
          </p:nvPr>
        </p:nvSpPr>
        <p:spPr>
          <a:xfrm>
            <a:off x="2253658" y="252539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2" name="Google Shape;432;p54"/>
          <p:cNvSpPr txBox="1"/>
          <p:nvPr>
            <p:ph idx="8" type="subTitle"/>
          </p:nvPr>
        </p:nvSpPr>
        <p:spPr>
          <a:xfrm>
            <a:off x="2253658" y="290969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3" name="Google Shape;433;p54"/>
          <p:cNvSpPr txBox="1"/>
          <p:nvPr>
            <p:ph idx="9" type="title"/>
          </p:nvPr>
        </p:nvSpPr>
        <p:spPr>
          <a:xfrm>
            <a:off x="5981409" y="252539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4" name="Google Shape;434;p54"/>
          <p:cNvSpPr txBox="1"/>
          <p:nvPr>
            <p:ph idx="13" type="subTitle"/>
          </p:nvPr>
        </p:nvSpPr>
        <p:spPr>
          <a:xfrm>
            <a:off x="5981409" y="290969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5" name="Google Shape;435;p54"/>
          <p:cNvSpPr txBox="1"/>
          <p:nvPr>
            <p:ph idx="14" type="title"/>
          </p:nvPr>
        </p:nvSpPr>
        <p:spPr>
          <a:xfrm>
            <a:off x="2253658" y="364830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6" name="Google Shape;436;p54"/>
          <p:cNvSpPr txBox="1"/>
          <p:nvPr>
            <p:ph idx="15" type="subTitle"/>
          </p:nvPr>
        </p:nvSpPr>
        <p:spPr>
          <a:xfrm>
            <a:off x="2253658" y="403260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54"/>
          <p:cNvSpPr/>
          <p:nvPr/>
        </p:nvSpPr>
        <p:spPr>
          <a:xfrm>
            <a:off x="-551600" y="1582599"/>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4"/>
          <p:cNvSpPr/>
          <p:nvPr/>
        </p:nvSpPr>
        <p:spPr>
          <a:xfrm>
            <a:off x="3421500" y="4663225"/>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2">
    <p:spTree>
      <p:nvGrpSpPr>
        <p:cNvPr id="439" name="Shape 439"/>
        <p:cNvGrpSpPr/>
        <p:nvPr/>
      </p:nvGrpSpPr>
      <p:grpSpPr>
        <a:xfrm>
          <a:off x="0" y="0"/>
          <a:ext cx="0" cy="0"/>
          <a:chOff x="0" y="0"/>
          <a:chExt cx="0" cy="0"/>
        </a:xfrm>
      </p:grpSpPr>
      <p:sp>
        <p:nvSpPr>
          <p:cNvPr id="440" name="Google Shape;440;p5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41" name="Google Shape;441;p55"/>
          <p:cNvSpPr txBox="1"/>
          <p:nvPr>
            <p:ph hasCustomPrompt="1" type="title"/>
          </p:nvPr>
        </p:nvSpPr>
        <p:spPr>
          <a:xfrm>
            <a:off x="2515650" y="1047922"/>
            <a:ext cx="4112700" cy="1264800"/>
          </a:xfrm>
          <a:prstGeom prst="rect">
            <a:avLst/>
          </a:prstGeom>
          <a:solidFill>
            <a:srgbClr val="5CFFA6">
              <a:alpha val="4356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5"/>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42" name="Google Shape;442;p55"/>
          <p:cNvSpPr txBox="1"/>
          <p:nvPr>
            <p:ph idx="1" type="subTitle"/>
          </p:nvPr>
        </p:nvSpPr>
        <p:spPr>
          <a:xfrm>
            <a:off x="2515650" y="1854879"/>
            <a:ext cx="4112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43" name="Google Shape;443;p55"/>
          <p:cNvSpPr txBox="1"/>
          <p:nvPr>
            <p:ph hasCustomPrompt="1" idx="2" type="title"/>
          </p:nvPr>
        </p:nvSpPr>
        <p:spPr>
          <a:xfrm>
            <a:off x="833003" y="2858188"/>
            <a:ext cx="3539700" cy="1264800"/>
          </a:xfrm>
          <a:prstGeom prst="rect">
            <a:avLst/>
          </a:prstGeom>
          <a:solidFill>
            <a:srgbClr val="FDFF5C">
              <a:alpha val="4598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3"/>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44" name="Google Shape;444;p55"/>
          <p:cNvSpPr txBox="1"/>
          <p:nvPr>
            <p:ph idx="3" type="subTitle"/>
          </p:nvPr>
        </p:nvSpPr>
        <p:spPr>
          <a:xfrm>
            <a:off x="833000" y="3661459"/>
            <a:ext cx="3539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45" name="Google Shape;445;p55"/>
          <p:cNvSpPr txBox="1"/>
          <p:nvPr>
            <p:ph hasCustomPrompt="1" idx="4" type="title"/>
          </p:nvPr>
        </p:nvSpPr>
        <p:spPr>
          <a:xfrm>
            <a:off x="4778003" y="2858188"/>
            <a:ext cx="3539700" cy="1264800"/>
          </a:xfrm>
          <a:prstGeom prst="rect">
            <a:avLst/>
          </a:prstGeom>
          <a:solidFill>
            <a:srgbClr val="955CFF">
              <a:alpha val="2366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46" name="Google Shape;446;p55"/>
          <p:cNvSpPr txBox="1"/>
          <p:nvPr>
            <p:ph idx="5" type="subTitle"/>
          </p:nvPr>
        </p:nvSpPr>
        <p:spPr>
          <a:xfrm>
            <a:off x="4778000" y="3661459"/>
            <a:ext cx="3539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47" name="Google Shape;447;p55"/>
          <p:cNvSpPr/>
          <p:nvPr/>
        </p:nvSpPr>
        <p:spPr>
          <a:xfrm>
            <a:off x="8510800" y="3095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5"/>
          <p:cNvSpPr/>
          <p:nvPr/>
        </p:nvSpPr>
        <p:spPr>
          <a:xfrm>
            <a:off x="-413350" y="43874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5"/>
          <p:cNvSpPr/>
          <p:nvPr/>
        </p:nvSpPr>
        <p:spPr>
          <a:xfrm>
            <a:off x="5719750" y="4867449"/>
            <a:ext cx="1128300" cy="11283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3">
    <p:spTree>
      <p:nvGrpSpPr>
        <p:cNvPr id="450" name="Shape 450"/>
        <p:cNvGrpSpPr/>
        <p:nvPr/>
      </p:nvGrpSpPr>
      <p:grpSpPr>
        <a:xfrm>
          <a:off x="0" y="0"/>
          <a:ext cx="0" cy="0"/>
          <a:chOff x="0" y="0"/>
          <a:chExt cx="0" cy="0"/>
        </a:xfrm>
      </p:grpSpPr>
      <p:sp>
        <p:nvSpPr>
          <p:cNvPr id="451" name="Google Shape;451;p56"/>
          <p:cNvSpPr/>
          <p:nvPr/>
        </p:nvSpPr>
        <p:spPr>
          <a:xfrm>
            <a:off x="1411300" y="-71385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8542300" y="155549"/>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918650" y="3294825"/>
            <a:ext cx="1557000" cy="15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3376775" y="4394774"/>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56" name="Google Shape;456;p56"/>
          <p:cNvSpPr txBox="1"/>
          <p:nvPr>
            <p:ph type="title"/>
          </p:nvPr>
        </p:nvSpPr>
        <p:spPr>
          <a:xfrm>
            <a:off x="1109475" y="1552625"/>
            <a:ext cx="2572500" cy="81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7" name="Google Shape;457;p56"/>
          <p:cNvSpPr txBox="1"/>
          <p:nvPr>
            <p:ph idx="1" type="subTitle"/>
          </p:nvPr>
        </p:nvSpPr>
        <p:spPr>
          <a:xfrm>
            <a:off x="1109475" y="2556825"/>
            <a:ext cx="2572500" cy="81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4">
    <p:spTree>
      <p:nvGrpSpPr>
        <p:cNvPr id="458" name="Shape 458"/>
        <p:cNvGrpSpPr/>
        <p:nvPr/>
      </p:nvGrpSpPr>
      <p:grpSpPr>
        <a:xfrm>
          <a:off x="0" y="0"/>
          <a:ext cx="0" cy="0"/>
          <a:chOff x="0" y="0"/>
          <a:chExt cx="0" cy="0"/>
        </a:xfrm>
      </p:grpSpPr>
      <p:sp>
        <p:nvSpPr>
          <p:cNvPr id="459" name="Google Shape;459;p5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60" name="Google Shape;460;p57"/>
          <p:cNvSpPr txBox="1"/>
          <p:nvPr>
            <p:ph type="title"/>
          </p:nvPr>
        </p:nvSpPr>
        <p:spPr>
          <a:xfrm>
            <a:off x="5043426" y="1750600"/>
            <a:ext cx="27159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1" name="Google Shape;461;p57"/>
          <p:cNvSpPr txBox="1"/>
          <p:nvPr>
            <p:ph idx="1" type="subTitle"/>
          </p:nvPr>
        </p:nvSpPr>
        <p:spPr>
          <a:xfrm>
            <a:off x="5043426" y="2354900"/>
            <a:ext cx="2715900" cy="10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2" name="Google Shape;462;p57"/>
          <p:cNvSpPr/>
          <p:nvPr/>
        </p:nvSpPr>
        <p:spPr>
          <a:xfrm>
            <a:off x="7355275" y="-7336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7"/>
          <p:cNvSpPr/>
          <p:nvPr/>
        </p:nvSpPr>
        <p:spPr>
          <a:xfrm>
            <a:off x="1026675"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7"/>
          <p:cNvSpPr/>
          <p:nvPr/>
        </p:nvSpPr>
        <p:spPr>
          <a:xfrm>
            <a:off x="5956950" y="430395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5">
    <p:spTree>
      <p:nvGrpSpPr>
        <p:cNvPr id="465" name="Shape 465"/>
        <p:cNvGrpSpPr/>
        <p:nvPr/>
      </p:nvGrpSpPr>
      <p:grpSpPr>
        <a:xfrm>
          <a:off x="0" y="0"/>
          <a:ext cx="0" cy="0"/>
          <a:chOff x="0" y="0"/>
          <a:chExt cx="0" cy="0"/>
        </a:xfrm>
      </p:grpSpPr>
      <p:sp>
        <p:nvSpPr>
          <p:cNvPr id="466" name="Google Shape;466;p58"/>
          <p:cNvSpPr/>
          <p:nvPr/>
        </p:nvSpPr>
        <p:spPr>
          <a:xfrm>
            <a:off x="2705700" y="4264275"/>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8"/>
          <p:cNvSpPr/>
          <p:nvPr/>
        </p:nvSpPr>
        <p:spPr>
          <a:xfrm>
            <a:off x="8070100" y="-58860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8"/>
          <p:cNvSpPr/>
          <p:nvPr/>
        </p:nvSpPr>
        <p:spPr>
          <a:xfrm>
            <a:off x="-108600" y="-39750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70" name="Google Shape;470;p58"/>
          <p:cNvSpPr txBox="1"/>
          <p:nvPr>
            <p:ph type="title"/>
          </p:nvPr>
        </p:nvSpPr>
        <p:spPr>
          <a:xfrm>
            <a:off x="1188203" y="1742250"/>
            <a:ext cx="25029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1" name="Google Shape;471;p58"/>
          <p:cNvSpPr txBox="1"/>
          <p:nvPr>
            <p:ph idx="1" type="subTitle"/>
          </p:nvPr>
        </p:nvSpPr>
        <p:spPr>
          <a:xfrm>
            <a:off x="1188201" y="2354900"/>
            <a:ext cx="2502900" cy="10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7">
    <p:spTree>
      <p:nvGrpSpPr>
        <p:cNvPr id="472" name="Shape 472"/>
        <p:cNvGrpSpPr/>
        <p:nvPr/>
      </p:nvGrpSpPr>
      <p:grpSpPr>
        <a:xfrm>
          <a:off x="0" y="0"/>
          <a:ext cx="0" cy="0"/>
          <a:chOff x="0" y="0"/>
          <a:chExt cx="0" cy="0"/>
        </a:xfrm>
      </p:grpSpPr>
      <p:sp>
        <p:nvSpPr>
          <p:cNvPr id="473" name="Google Shape;473;p59"/>
          <p:cNvSpPr/>
          <p:nvPr/>
        </p:nvSpPr>
        <p:spPr>
          <a:xfrm>
            <a:off x="1391025" y="-898825"/>
            <a:ext cx="1239900" cy="123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9"/>
          <p:cNvSpPr/>
          <p:nvPr/>
        </p:nvSpPr>
        <p:spPr>
          <a:xfrm>
            <a:off x="7314725" y="-745449"/>
            <a:ext cx="2489100" cy="2489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9"/>
          <p:cNvSpPr/>
          <p:nvPr/>
        </p:nvSpPr>
        <p:spPr>
          <a:xfrm>
            <a:off x="-425925" y="417032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9"/>
          <p:cNvSpPr/>
          <p:nvPr/>
        </p:nvSpPr>
        <p:spPr>
          <a:xfrm>
            <a:off x="5502625" y="4663224"/>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78" name="Google Shape;478;p59"/>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9" name="Google Shape;479;p59"/>
          <p:cNvSpPr txBox="1"/>
          <p:nvPr>
            <p:ph idx="1" type="subTitle"/>
          </p:nvPr>
        </p:nvSpPr>
        <p:spPr>
          <a:xfrm>
            <a:off x="714000" y="1419625"/>
            <a:ext cx="7713300" cy="28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9">
    <p:bg>
      <p:bgPr>
        <a:solidFill>
          <a:schemeClr val="dk1"/>
        </a:solidFill>
      </p:bgPr>
    </p:bg>
    <p:spTree>
      <p:nvGrpSpPr>
        <p:cNvPr id="480" name="Shape 480"/>
        <p:cNvGrpSpPr/>
        <p:nvPr/>
      </p:nvGrpSpPr>
      <p:grpSpPr>
        <a:xfrm>
          <a:off x="0" y="0"/>
          <a:ext cx="0" cy="0"/>
          <a:chOff x="0" y="0"/>
          <a:chExt cx="0" cy="0"/>
        </a:xfrm>
      </p:grpSpPr>
      <p:sp>
        <p:nvSpPr>
          <p:cNvPr id="481" name="Google Shape;481;p60"/>
          <p:cNvSpPr txBox="1"/>
          <p:nvPr>
            <p:ph type="title"/>
          </p:nvPr>
        </p:nvSpPr>
        <p:spPr>
          <a:xfrm>
            <a:off x="714000" y="1460947"/>
            <a:ext cx="3578400" cy="126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2" name="Google Shape;482;p60"/>
          <p:cNvSpPr txBox="1"/>
          <p:nvPr>
            <p:ph idx="1" type="subTitle"/>
          </p:nvPr>
        </p:nvSpPr>
        <p:spPr>
          <a:xfrm>
            <a:off x="714000" y="2892653"/>
            <a:ext cx="3327600" cy="76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 name="Google Shape;483;p60"/>
          <p:cNvSpPr/>
          <p:nvPr/>
        </p:nvSpPr>
        <p:spPr>
          <a:xfrm>
            <a:off x="4994150" y="-792625"/>
            <a:ext cx="1239900" cy="123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0"/>
          <p:cNvSpPr/>
          <p:nvPr/>
        </p:nvSpPr>
        <p:spPr>
          <a:xfrm>
            <a:off x="2342750" y="4303100"/>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0">
    <p:spTree>
      <p:nvGrpSpPr>
        <p:cNvPr id="486" name="Shape 486"/>
        <p:cNvGrpSpPr/>
        <p:nvPr/>
      </p:nvGrpSpPr>
      <p:grpSpPr>
        <a:xfrm>
          <a:off x="0" y="0"/>
          <a:ext cx="0" cy="0"/>
          <a:chOff x="0" y="0"/>
          <a:chExt cx="0" cy="0"/>
        </a:xfrm>
      </p:grpSpPr>
      <p:sp>
        <p:nvSpPr>
          <p:cNvPr id="487" name="Google Shape;487;p61"/>
          <p:cNvSpPr/>
          <p:nvPr/>
        </p:nvSpPr>
        <p:spPr>
          <a:xfrm>
            <a:off x="7367275" y="-849625"/>
            <a:ext cx="1431900" cy="1431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89" name="Google Shape;489;p61"/>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0" name="Google Shape;490;p61"/>
          <p:cNvSpPr/>
          <p:nvPr/>
        </p:nvSpPr>
        <p:spPr>
          <a:xfrm>
            <a:off x="341425" y="4663224"/>
            <a:ext cx="1617600" cy="1617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9">
    <p:spTree>
      <p:nvGrpSpPr>
        <p:cNvPr id="491" name="Shape 491"/>
        <p:cNvGrpSpPr/>
        <p:nvPr/>
      </p:nvGrpSpPr>
      <p:grpSpPr>
        <a:xfrm>
          <a:off x="0" y="0"/>
          <a:ext cx="0" cy="0"/>
          <a:chOff x="0" y="0"/>
          <a:chExt cx="0" cy="0"/>
        </a:xfrm>
      </p:grpSpPr>
      <p:sp>
        <p:nvSpPr>
          <p:cNvPr id="492" name="Google Shape;492;p6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93" name="Google Shape;493;p62"/>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4" name="Google Shape;494;p62"/>
          <p:cNvSpPr/>
          <p:nvPr/>
        </p:nvSpPr>
        <p:spPr>
          <a:xfrm>
            <a:off x="-557425" y="4120225"/>
            <a:ext cx="1557000" cy="15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2"/>
          <p:cNvSpPr/>
          <p:nvPr/>
        </p:nvSpPr>
        <p:spPr>
          <a:xfrm>
            <a:off x="7424775" y="-58860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2"/>
          <p:cNvSpPr/>
          <p:nvPr/>
        </p:nvSpPr>
        <p:spPr>
          <a:xfrm>
            <a:off x="1769063" y="-120242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8" name="Google Shape;48;p7"/>
          <p:cNvSpPr txBox="1"/>
          <p:nvPr>
            <p:ph type="title"/>
          </p:nvPr>
        </p:nvSpPr>
        <p:spPr>
          <a:xfrm>
            <a:off x="714000" y="1311025"/>
            <a:ext cx="3912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7"/>
          <p:cNvSpPr txBox="1"/>
          <p:nvPr>
            <p:ph idx="1" type="subTitle"/>
          </p:nvPr>
        </p:nvSpPr>
        <p:spPr>
          <a:xfrm>
            <a:off x="714000" y="1925800"/>
            <a:ext cx="3912300" cy="208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50" name="Google Shape;50;p7"/>
          <p:cNvSpPr/>
          <p:nvPr/>
        </p:nvSpPr>
        <p:spPr>
          <a:xfrm>
            <a:off x="1060650"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3544650" y="4231426"/>
            <a:ext cx="1799700" cy="17997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6">
    <p:spTree>
      <p:nvGrpSpPr>
        <p:cNvPr id="497" name="Shape 497"/>
        <p:cNvGrpSpPr/>
        <p:nvPr/>
      </p:nvGrpSpPr>
      <p:grpSpPr>
        <a:xfrm>
          <a:off x="0" y="0"/>
          <a:ext cx="0" cy="0"/>
          <a:chOff x="0" y="0"/>
          <a:chExt cx="0" cy="0"/>
        </a:xfrm>
      </p:grpSpPr>
      <p:sp>
        <p:nvSpPr>
          <p:cNvPr id="498" name="Google Shape;498;p63"/>
          <p:cNvSpPr/>
          <p:nvPr/>
        </p:nvSpPr>
        <p:spPr>
          <a:xfrm>
            <a:off x="8347175" y="-376025"/>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3"/>
          <p:cNvSpPr/>
          <p:nvPr/>
        </p:nvSpPr>
        <p:spPr>
          <a:xfrm>
            <a:off x="7775226" y="4059898"/>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3"/>
          <p:cNvSpPr/>
          <p:nvPr/>
        </p:nvSpPr>
        <p:spPr>
          <a:xfrm>
            <a:off x="542325" y="-6303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3"/>
          <p:cNvSpPr/>
          <p:nvPr/>
        </p:nvSpPr>
        <p:spPr>
          <a:xfrm>
            <a:off x="172075" y="440475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03" name="Google Shape;503;p63"/>
          <p:cNvSpPr txBox="1"/>
          <p:nvPr>
            <p:ph type="title"/>
          </p:nvPr>
        </p:nvSpPr>
        <p:spPr>
          <a:xfrm>
            <a:off x="4572000" y="932925"/>
            <a:ext cx="3855300" cy="61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4" name="Google Shape;504;p63"/>
          <p:cNvSpPr txBox="1"/>
          <p:nvPr>
            <p:ph idx="1" type="subTitle"/>
          </p:nvPr>
        </p:nvSpPr>
        <p:spPr>
          <a:xfrm>
            <a:off x="4572000" y="1677450"/>
            <a:ext cx="3855300" cy="106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5" name="Google Shape;505;p63"/>
          <p:cNvSpPr txBox="1"/>
          <p:nvPr/>
        </p:nvSpPr>
        <p:spPr>
          <a:xfrm>
            <a:off x="4572000" y="3373675"/>
            <a:ext cx="3623700" cy="63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Barlow Semi Condensed"/>
                <a:ea typeface="Barlow Semi Condensed"/>
                <a:cs typeface="Barlow Semi Condensed"/>
                <a:sym typeface="Barlow Semi Condensed"/>
              </a:rPr>
              <a:t>Credits: </a:t>
            </a:r>
            <a:r>
              <a:rPr lang="en" sz="1200">
                <a:solidFill>
                  <a:schemeClr val="lt1"/>
                </a:solidFill>
                <a:latin typeface="Barlow Semi Condensed Medium"/>
                <a:ea typeface="Barlow Semi Condensed Medium"/>
                <a:cs typeface="Barlow Semi Condensed Medium"/>
                <a:sym typeface="Barlow Semi Condensed Medium"/>
              </a:rPr>
              <a:t>This presentation template was created by </a:t>
            </a:r>
            <a:r>
              <a:rPr b="1" lang="en" sz="1200">
                <a:solidFill>
                  <a:schemeClr val="lt1"/>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chemeClr val="lt1"/>
                </a:solidFill>
                <a:latin typeface="Barlow Semi Condensed Medium"/>
                <a:ea typeface="Barlow Semi Condensed Medium"/>
                <a:cs typeface="Barlow Semi Condensed Medium"/>
                <a:sym typeface="Barlow Semi Condensed Medium"/>
              </a:rPr>
              <a:t>, including icons by </a:t>
            </a:r>
            <a:r>
              <a:rPr b="1" lang="en" sz="1200">
                <a:solidFill>
                  <a:schemeClr val="lt1"/>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chemeClr val="lt1"/>
                </a:solidFill>
                <a:latin typeface="Barlow Semi Condensed Medium"/>
                <a:ea typeface="Barlow Semi Condensed Medium"/>
                <a:cs typeface="Barlow Semi Condensed Medium"/>
                <a:sym typeface="Barlow Semi Condensed Medium"/>
              </a:rPr>
              <a:t>, infographics &amp; images by </a:t>
            </a:r>
            <a:r>
              <a:rPr b="1" lang="en" sz="1200">
                <a:solidFill>
                  <a:schemeClr val="lt1"/>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endParaRPr sz="1200">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8">
    <p:spTree>
      <p:nvGrpSpPr>
        <p:cNvPr id="506" name="Shape 506"/>
        <p:cNvGrpSpPr/>
        <p:nvPr/>
      </p:nvGrpSpPr>
      <p:grpSpPr>
        <a:xfrm>
          <a:off x="0" y="0"/>
          <a:ext cx="0" cy="0"/>
          <a:chOff x="0" y="0"/>
          <a:chExt cx="0" cy="0"/>
        </a:xfrm>
      </p:grpSpPr>
      <p:sp>
        <p:nvSpPr>
          <p:cNvPr id="507" name="Google Shape;507;p64"/>
          <p:cNvSpPr/>
          <p:nvPr/>
        </p:nvSpPr>
        <p:spPr>
          <a:xfrm>
            <a:off x="7237325" y="3428201"/>
            <a:ext cx="2489100" cy="2489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09" name="Google Shape;509;p64"/>
          <p:cNvSpPr/>
          <p:nvPr/>
        </p:nvSpPr>
        <p:spPr>
          <a:xfrm>
            <a:off x="6490375" y="-782725"/>
            <a:ext cx="1239900" cy="123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4"/>
          <p:cNvSpPr/>
          <p:nvPr/>
        </p:nvSpPr>
        <p:spPr>
          <a:xfrm>
            <a:off x="-593400" y="1073349"/>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7">
    <p:spTree>
      <p:nvGrpSpPr>
        <p:cNvPr id="511" name="Shape 511"/>
        <p:cNvGrpSpPr/>
        <p:nvPr/>
      </p:nvGrpSpPr>
      <p:grpSpPr>
        <a:xfrm>
          <a:off x="0" y="0"/>
          <a:ext cx="0" cy="0"/>
          <a:chOff x="0" y="0"/>
          <a:chExt cx="0" cy="0"/>
        </a:xfrm>
      </p:grpSpPr>
      <p:sp>
        <p:nvSpPr>
          <p:cNvPr id="512" name="Google Shape;512;p6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13" name="Google Shape;513;p65"/>
          <p:cNvSpPr/>
          <p:nvPr/>
        </p:nvSpPr>
        <p:spPr>
          <a:xfrm>
            <a:off x="355675" y="-983375"/>
            <a:ext cx="1239900" cy="1239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5"/>
          <p:cNvSpPr/>
          <p:nvPr/>
        </p:nvSpPr>
        <p:spPr>
          <a:xfrm>
            <a:off x="-1098075" y="3794976"/>
            <a:ext cx="2489100" cy="2489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5"/>
          <p:cNvSpPr/>
          <p:nvPr/>
        </p:nvSpPr>
        <p:spPr>
          <a:xfrm>
            <a:off x="8472450" y="1546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5"/>
          <p:cNvSpPr/>
          <p:nvPr/>
        </p:nvSpPr>
        <p:spPr>
          <a:xfrm>
            <a:off x="6983075" y="4827724"/>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1" name="Shape 521"/>
        <p:cNvGrpSpPr/>
        <p:nvPr/>
      </p:nvGrpSpPr>
      <p:grpSpPr>
        <a:xfrm>
          <a:off x="0" y="0"/>
          <a:ext cx="0" cy="0"/>
          <a:chOff x="0" y="0"/>
          <a:chExt cx="0" cy="0"/>
        </a:xfrm>
      </p:grpSpPr>
      <p:sp>
        <p:nvSpPr>
          <p:cNvPr id="522" name="Google Shape;522;p67"/>
          <p:cNvSpPr txBox="1"/>
          <p:nvPr>
            <p:ph type="ctrTitle"/>
          </p:nvPr>
        </p:nvSpPr>
        <p:spPr>
          <a:xfrm>
            <a:off x="714000" y="902256"/>
            <a:ext cx="4086600" cy="19104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40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3" name="Google Shape;523;p67"/>
          <p:cNvSpPr txBox="1"/>
          <p:nvPr>
            <p:ph idx="1" type="subTitle"/>
          </p:nvPr>
        </p:nvSpPr>
        <p:spPr>
          <a:xfrm>
            <a:off x="714000" y="3493644"/>
            <a:ext cx="3858000" cy="4428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4" name="Google Shape;524;p67"/>
          <p:cNvSpPr txBox="1"/>
          <p:nvPr>
            <p:ph idx="2" type="ctrTitle"/>
          </p:nvPr>
        </p:nvSpPr>
        <p:spPr>
          <a:xfrm>
            <a:off x="714000" y="2895493"/>
            <a:ext cx="1358400" cy="363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2000">
                <a:solidFill>
                  <a:schemeClr val="lt1"/>
                </a:solidFill>
                <a:latin typeface="Barlow Semi Condensed"/>
                <a:ea typeface="Barlow Semi Condensed"/>
                <a:cs typeface="Barlow Semi Condensed"/>
                <a:sym typeface="Barlow Semi Condense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5" name="Google Shape;525;p67"/>
          <p:cNvSpPr/>
          <p:nvPr/>
        </p:nvSpPr>
        <p:spPr>
          <a:xfrm>
            <a:off x="-651375" y="43358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6" name="Shape 526"/>
        <p:cNvGrpSpPr/>
        <p:nvPr/>
      </p:nvGrpSpPr>
      <p:grpSpPr>
        <a:xfrm>
          <a:off x="0" y="0"/>
          <a:ext cx="0" cy="0"/>
          <a:chOff x="0" y="0"/>
          <a:chExt cx="0" cy="0"/>
        </a:xfrm>
      </p:grpSpPr>
      <p:sp>
        <p:nvSpPr>
          <p:cNvPr id="527" name="Google Shape;527;p68"/>
          <p:cNvSpPr txBox="1"/>
          <p:nvPr>
            <p:ph type="title"/>
          </p:nvPr>
        </p:nvSpPr>
        <p:spPr>
          <a:xfrm>
            <a:off x="2312425" y="2316938"/>
            <a:ext cx="4518600" cy="13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8" name="Google Shape;528;p6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529" name="Google Shape;529;p68"/>
          <p:cNvSpPr txBox="1"/>
          <p:nvPr>
            <p:ph idx="1" type="subTitle"/>
          </p:nvPr>
        </p:nvSpPr>
        <p:spPr>
          <a:xfrm>
            <a:off x="2312425" y="3780749"/>
            <a:ext cx="45186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30" name="Google Shape;530;p68"/>
          <p:cNvSpPr txBox="1"/>
          <p:nvPr>
            <p:ph hasCustomPrompt="1" idx="2" type="title"/>
          </p:nvPr>
        </p:nvSpPr>
        <p:spPr>
          <a:xfrm>
            <a:off x="3987775" y="1106278"/>
            <a:ext cx="1167900" cy="7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b="1" sz="5000">
                <a:solidFill>
                  <a:schemeClr val="accent5"/>
                </a:solidFill>
                <a:latin typeface="Barlow Semi Condensed"/>
                <a:ea typeface="Barlow Semi Condensed"/>
                <a:cs typeface="Barlow Semi Condensed"/>
                <a:sym typeface="Barlow Semi Condensed"/>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531" name="Google Shape;531;p68"/>
          <p:cNvSpPr/>
          <p:nvPr/>
        </p:nvSpPr>
        <p:spPr>
          <a:xfrm>
            <a:off x="7341750" y="-1231475"/>
            <a:ext cx="2810100" cy="2810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8"/>
          <p:cNvSpPr/>
          <p:nvPr/>
        </p:nvSpPr>
        <p:spPr>
          <a:xfrm>
            <a:off x="-676425" y="4133600"/>
            <a:ext cx="1717800" cy="171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8"/>
          <p:cNvSpPr/>
          <p:nvPr/>
        </p:nvSpPr>
        <p:spPr>
          <a:xfrm>
            <a:off x="7867925" y="-461425"/>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8"/>
          <p:cNvSpPr/>
          <p:nvPr/>
        </p:nvSpPr>
        <p:spPr>
          <a:xfrm>
            <a:off x="-390525" y="-542375"/>
            <a:ext cx="1431900" cy="143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5" name="Shape 535"/>
        <p:cNvGrpSpPr/>
        <p:nvPr/>
      </p:nvGrpSpPr>
      <p:grpSpPr>
        <a:xfrm>
          <a:off x="0" y="0"/>
          <a:ext cx="0" cy="0"/>
          <a:chOff x="0" y="0"/>
          <a:chExt cx="0" cy="0"/>
        </a:xfrm>
      </p:grpSpPr>
      <p:sp>
        <p:nvSpPr>
          <p:cNvPr id="536" name="Google Shape;536;p69"/>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9"/>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8" name="Google Shape;538;p69"/>
          <p:cNvSpPr txBox="1"/>
          <p:nvPr>
            <p:ph idx="1" type="body"/>
          </p:nvPr>
        </p:nvSpPr>
        <p:spPr>
          <a:xfrm>
            <a:off x="714000" y="1187700"/>
            <a:ext cx="77133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4"/>
              </a:buClr>
              <a:buSzPts val="1200"/>
              <a:buFont typeface="Barlow Semi Condensed"/>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539" name="Google Shape;539;p6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b="1">
                <a:solidFill>
                  <a:schemeClr val="lt1"/>
                </a:solidFill>
                <a:latin typeface="Barlow Semi Condensed"/>
                <a:ea typeface="Barlow Semi Condensed"/>
                <a:cs typeface="Barlow Semi Condensed"/>
                <a:sym typeface="Barlow Semi Condensed"/>
              </a:defRPr>
            </a:lvl1pPr>
            <a:lvl2pPr lvl="1" rtl="0">
              <a:buNone/>
              <a:defRPr b="1">
                <a:solidFill>
                  <a:schemeClr val="lt1"/>
                </a:solidFill>
                <a:latin typeface="Barlow Semi Condensed"/>
                <a:ea typeface="Barlow Semi Condensed"/>
                <a:cs typeface="Barlow Semi Condensed"/>
                <a:sym typeface="Barlow Semi Condensed"/>
              </a:defRPr>
            </a:lvl2pPr>
            <a:lvl3pPr lvl="2" rtl="0">
              <a:buNone/>
              <a:defRPr b="1">
                <a:solidFill>
                  <a:schemeClr val="lt1"/>
                </a:solidFill>
                <a:latin typeface="Barlow Semi Condensed"/>
                <a:ea typeface="Barlow Semi Condensed"/>
                <a:cs typeface="Barlow Semi Condensed"/>
                <a:sym typeface="Barlow Semi Condensed"/>
              </a:defRPr>
            </a:lvl3pPr>
            <a:lvl4pPr lvl="3" rtl="0">
              <a:buNone/>
              <a:defRPr b="1">
                <a:solidFill>
                  <a:schemeClr val="lt1"/>
                </a:solidFill>
                <a:latin typeface="Barlow Semi Condensed"/>
                <a:ea typeface="Barlow Semi Condensed"/>
                <a:cs typeface="Barlow Semi Condensed"/>
                <a:sym typeface="Barlow Semi Condensed"/>
              </a:defRPr>
            </a:lvl4pPr>
            <a:lvl5pPr lvl="4" rtl="0">
              <a:buNone/>
              <a:defRPr b="1">
                <a:solidFill>
                  <a:schemeClr val="lt1"/>
                </a:solidFill>
                <a:latin typeface="Barlow Semi Condensed"/>
                <a:ea typeface="Barlow Semi Condensed"/>
                <a:cs typeface="Barlow Semi Condensed"/>
                <a:sym typeface="Barlow Semi Condensed"/>
              </a:defRPr>
            </a:lvl5pPr>
            <a:lvl6pPr lvl="5" rtl="0">
              <a:buNone/>
              <a:defRPr b="1">
                <a:solidFill>
                  <a:schemeClr val="lt1"/>
                </a:solidFill>
                <a:latin typeface="Barlow Semi Condensed"/>
                <a:ea typeface="Barlow Semi Condensed"/>
                <a:cs typeface="Barlow Semi Condensed"/>
                <a:sym typeface="Barlow Semi Condensed"/>
              </a:defRPr>
            </a:lvl6pPr>
            <a:lvl7pPr lvl="6" rtl="0">
              <a:buNone/>
              <a:defRPr b="1">
                <a:solidFill>
                  <a:schemeClr val="lt1"/>
                </a:solidFill>
                <a:latin typeface="Barlow Semi Condensed"/>
                <a:ea typeface="Barlow Semi Condensed"/>
                <a:cs typeface="Barlow Semi Condensed"/>
                <a:sym typeface="Barlow Semi Condensed"/>
              </a:defRPr>
            </a:lvl7pPr>
            <a:lvl8pPr lvl="7" rtl="0">
              <a:buNone/>
              <a:defRPr b="1">
                <a:solidFill>
                  <a:schemeClr val="lt1"/>
                </a:solidFill>
                <a:latin typeface="Barlow Semi Condensed"/>
                <a:ea typeface="Barlow Semi Condensed"/>
                <a:cs typeface="Barlow Semi Condensed"/>
                <a:sym typeface="Barlow Semi Condensed"/>
              </a:defRPr>
            </a:lvl8pPr>
            <a:lvl9pPr lvl="8" rtl="0">
              <a:buNone/>
              <a:defRPr b="1">
                <a:solidFill>
                  <a:schemeClr val="lt1"/>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n"/>
              <a:t>‹#›</a:t>
            </a:fld>
            <a:endParaRPr/>
          </a:p>
        </p:txBody>
      </p:sp>
      <p:sp>
        <p:nvSpPr>
          <p:cNvPr id="540" name="Google Shape;540;p69"/>
          <p:cNvSpPr/>
          <p:nvPr/>
        </p:nvSpPr>
        <p:spPr>
          <a:xfrm>
            <a:off x="7231800"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1" name="Shape 541"/>
        <p:cNvGrpSpPr/>
        <p:nvPr/>
      </p:nvGrpSpPr>
      <p:grpSpPr>
        <a:xfrm>
          <a:off x="0" y="0"/>
          <a:ext cx="0" cy="0"/>
          <a:chOff x="0" y="0"/>
          <a:chExt cx="0" cy="0"/>
        </a:xfrm>
      </p:grpSpPr>
      <p:sp>
        <p:nvSpPr>
          <p:cNvPr id="542" name="Google Shape;542;p70"/>
          <p:cNvSpPr/>
          <p:nvPr/>
        </p:nvSpPr>
        <p:spPr>
          <a:xfrm>
            <a:off x="7513950" y="-7754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0"/>
          <p:cNvSpPr/>
          <p:nvPr/>
        </p:nvSpPr>
        <p:spPr>
          <a:xfrm>
            <a:off x="7775226" y="4075123"/>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0"/>
          <p:cNvSpPr/>
          <p:nvPr/>
        </p:nvSpPr>
        <p:spPr>
          <a:xfrm>
            <a:off x="149850"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0"/>
          <p:cNvSpPr/>
          <p:nvPr/>
        </p:nvSpPr>
        <p:spPr>
          <a:xfrm>
            <a:off x="292225" y="4370750"/>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0"/>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7" name="Google Shape;547;p7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548" name="Google Shape;548;p70"/>
          <p:cNvSpPr txBox="1"/>
          <p:nvPr>
            <p:ph idx="2" type="title"/>
          </p:nvPr>
        </p:nvSpPr>
        <p:spPr>
          <a:xfrm>
            <a:off x="1386782" y="2749250"/>
            <a:ext cx="29640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49" name="Google Shape;549;p70"/>
          <p:cNvSpPr txBox="1"/>
          <p:nvPr>
            <p:ph idx="1" type="subTitle"/>
          </p:nvPr>
        </p:nvSpPr>
        <p:spPr>
          <a:xfrm>
            <a:off x="1386775" y="3206750"/>
            <a:ext cx="2964000" cy="85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0" name="Google Shape;550;p70"/>
          <p:cNvSpPr txBox="1"/>
          <p:nvPr>
            <p:ph idx="3" type="title"/>
          </p:nvPr>
        </p:nvSpPr>
        <p:spPr>
          <a:xfrm>
            <a:off x="4920332" y="2749250"/>
            <a:ext cx="29640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51" name="Google Shape;551;p70"/>
          <p:cNvSpPr txBox="1"/>
          <p:nvPr>
            <p:ph idx="4" type="subTitle"/>
          </p:nvPr>
        </p:nvSpPr>
        <p:spPr>
          <a:xfrm>
            <a:off x="4920325" y="3206750"/>
            <a:ext cx="2964000" cy="85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 name="Shape 552"/>
        <p:cNvGrpSpPr/>
        <p:nvPr/>
      </p:nvGrpSpPr>
      <p:grpSpPr>
        <a:xfrm>
          <a:off x="0" y="0"/>
          <a:ext cx="0" cy="0"/>
          <a:chOff x="0" y="0"/>
          <a:chExt cx="0" cy="0"/>
        </a:xfrm>
      </p:grpSpPr>
      <p:sp>
        <p:nvSpPr>
          <p:cNvPr id="553" name="Google Shape;553;p71"/>
          <p:cNvSpPr/>
          <p:nvPr/>
        </p:nvSpPr>
        <p:spPr>
          <a:xfrm>
            <a:off x="6455175"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1"/>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5" name="Google Shape;555;p7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56" name="Google Shape;556;p71"/>
          <p:cNvSpPr/>
          <p:nvPr/>
        </p:nvSpPr>
        <p:spPr>
          <a:xfrm>
            <a:off x="-920725" y="3156025"/>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1"/>
          <p:cNvSpPr/>
          <p:nvPr/>
        </p:nvSpPr>
        <p:spPr>
          <a:xfrm>
            <a:off x="5710250" y="4742899"/>
            <a:ext cx="1617600" cy="1617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8" name="Shape 558"/>
        <p:cNvGrpSpPr/>
        <p:nvPr/>
      </p:nvGrpSpPr>
      <p:grpSpPr>
        <a:xfrm>
          <a:off x="0" y="0"/>
          <a:ext cx="0" cy="0"/>
          <a:chOff x="0" y="0"/>
          <a:chExt cx="0" cy="0"/>
        </a:xfrm>
      </p:grpSpPr>
      <p:sp>
        <p:nvSpPr>
          <p:cNvPr id="559" name="Google Shape;559;p7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60" name="Google Shape;560;p72"/>
          <p:cNvSpPr txBox="1"/>
          <p:nvPr>
            <p:ph type="title"/>
          </p:nvPr>
        </p:nvSpPr>
        <p:spPr>
          <a:xfrm>
            <a:off x="714000" y="1311025"/>
            <a:ext cx="3912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1" name="Google Shape;561;p72"/>
          <p:cNvSpPr txBox="1"/>
          <p:nvPr>
            <p:ph idx="1" type="subTitle"/>
          </p:nvPr>
        </p:nvSpPr>
        <p:spPr>
          <a:xfrm>
            <a:off x="714000" y="1925800"/>
            <a:ext cx="3912300" cy="208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562" name="Google Shape;562;p72"/>
          <p:cNvSpPr/>
          <p:nvPr/>
        </p:nvSpPr>
        <p:spPr>
          <a:xfrm>
            <a:off x="1060650"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2"/>
          <p:cNvSpPr/>
          <p:nvPr/>
        </p:nvSpPr>
        <p:spPr>
          <a:xfrm>
            <a:off x="3544650" y="4231426"/>
            <a:ext cx="1799700" cy="17997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4" name="Shape 564"/>
        <p:cNvGrpSpPr/>
        <p:nvPr/>
      </p:nvGrpSpPr>
      <p:grpSpPr>
        <a:xfrm>
          <a:off x="0" y="0"/>
          <a:ext cx="0" cy="0"/>
          <a:chOff x="0" y="0"/>
          <a:chExt cx="0" cy="0"/>
        </a:xfrm>
      </p:grpSpPr>
      <p:sp>
        <p:nvSpPr>
          <p:cNvPr id="565" name="Google Shape;565;p73"/>
          <p:cNvSpPr/>
          <p:nvPr/>
        </p:nvSpPr>
        <p:spPr>
          <a:xfrm>
            <a:off x="7273125" y="-7753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3"/>
          <p:cNvSpPr/>
          <p:nvPr/>
        </p:nvSpPr>
        <p:spPr>
          <a:xfrm>
            <a:off x="-450975" y="412022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3"/>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3"/>
          <p:cNvSpPr/>
          <p:nvPr/>
        </p:nvSpPr>
        <p:spPr>
          <a:xfrm>
            <a:off x="-858599" y="-991252"/>
            <a:ext cx="2246700" cy="2246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3"/>
          <p:cNvSpPr txBox="1"/>
          <p:nvPr>
            <p:ph type="title"/>
          </p:nvPr>
        </p:nvSpPr>
        <p:spPr>
          <a:xfrm>
            <a:off x="1388100" y="1530999"/>
            <a:ext cx="6367800" cy="22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70" name="Google Shape;570;p7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p:nvPr/>
        </p:nvSpPr>
        <p:spPr>
          <a:xfrm>
            <a:off x="7273125" y="-7753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450975" y="412022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858599" y="-991252"/>
            <a:ext cx="2246700" cy="2246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txBox="1"/>
          <p:nvPr>
            <p:ph type="title"/>
          </p:nvPr>
        </p:nvSpPr>
        <p:spPr>
          <a:xfrm>
            <a:off x="1388100" y="1530999"/>
            <a:ext cx="6367800" cy="220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 name="Google Shape;58;p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1" name="Shape 571"/>
        <p:cNvGrpSpPr/>
        <p:nvPr/>
      </p:nvGrpSpPr>
      <p:grpSpPr>
        <a:xfrm>
          <a:off x="0" y="0"/>
          <a:ext cx="0" cy="0"/>
          <a:chOff x="0" y="0"/>
          <a:chExt cx="0" cy="0"/>
        </a:xfrm>
      </p:grpSpPr>
      <p:sp>
        <p:nvSpPr>
          <p:cNvPr id="572" name="Google Shape;572;p74"/>
          <p:cNvSpPr txBox="1"/>
          <p:nvPr>
            <p:ph idx="1" type="subTitle"/>
          </p:nvPr>
        </p:nvSpPr>
        <p:spPr>
          <a:xfrm>
            <a:off x="2275813" y="2350825"/>
            <a:ext cx="4711500" cy="116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3" name="Google Shape;573;p7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74" name="Google Shape;574;p74"/>
          <p:cNvSpPr txBox="1"/>
          <p:nvPr>
            <p:ph type="title"/>
          </p:nvPr>
        </p:nvSpPr>
        <p:spPr>
          <a:xfrm>
            <a:off x="2275813" y="1635263"/>
            <a:ext cx="47115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5" name="Shape 575"/>
        <p:cNvGrpSpPr/>
        <p:nvPr/>
      </p:nvGrpSpPr>
      <p:grpSpPr>
        <a:xfrm>
          <a:off x="0" y="0"/>
          <a:ext cx="0" cy="0"/>
          <a:chOff x="0" y="0"/>
          <a:chExt cx="0" cy="0"/>
        </a:xfrm>
      </p:grpSpPr>
      <p:sp>
        <p:nvSpPr>
          <p:cNvPr id="576" name="Google Shape;576;p75"/>
          <p:cNvSpPr txBox="1"/>
          <p:nvPr>
            <p:ph idx="1" type="body"/>
          </p:nvPr>
        </p:nvSpPr>
        <p:spPr>
          <a:xfrm>
            <a:off x="714000" y="3982308"/>
            <a:ext cx="7713300" cy="605100"/>
          </a:xfrm>
          <a:prstGeom prst="rect">
            <a:avLst/>
          </a:prstGeom>
          <a:solidFill>
            <a:schemeClr val="dk1"/>
          </a:solidFill>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1400"/>
              <a:buNone/>
              <a:defRPr sz="2200">
                <a:latin typeface="Montserrat ExtraBold"/>
                <a:ea typeface="Montserrat ExtraBold"/>
                <a:cs typeface="Montserrat ExtraBold"/>
                <a:sym typeface="Montserrat ExtraBold"/>
              </a:defRPr>
            </a:lvl1pPr>
          </a:lstStyle>
          <a:p/>
        </p:txBody>
      </p:sp>
      <p:sp>
        <p:nvSpPr>
          <p:cNvPr id="577" name="Google Shape;577;p7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78" name="Google Shape;578;p75"/>
          <p:cNvSpPr/>
          <p:nvPr/>
        </p:nvSpPr>
        <p:spPr>
          <a:xfrm>
            <a:off x="8302075" y="406613"/>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5"/>
          <p:cNvSpPr/>
          <p:nvPr/>
        </p:nvSpPr>
        <p:spPr>
          <a:xfrm>
            <a:off x="-390525" y="-542375"/>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0" name="Shape 580"/>
        <p:cNvGrpSpPr/>
        <p:nvPr/>
      </p:nvGrpSpPr>
      <p:grpSpPr>
        <a:xfrm>
          <a:off x="0" y="0"/>
          <a:ext cx="0" cy="0"/>
          <a:chOff x="0" y="0"/>
          <a:chExt cx="0" cy="0"/>
        </a:xfrm>
      </p:grpSpPr>
      <p:sp>
        <p:nvSpPr>
          <p:cNvPr id="581" name="Google Shape;581;p76"/>
          <p:cNvSpPr txBox="1"/>
          <p:nvPr>
            <p:ph hasCustomPrompt="1" type="title"/>
          </p:nvPr>
        </p:nvSpPr>
        <p:spPr>
          <a:xfrm>
            <a:off x="958950" y="1668045"/>
            <a:ext cx="7226100" cy="122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9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82" name="Google Shape;582;p7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83" name="Google Shape;583;p76"/>
          <p:cNvSpPr txBox="1"/>
          <p:nvPr>
            <p:ph idx="1" type="subTitle"/>
          </p:nvPr>
        </p:nvSpPr>
        <p:spPr>
          <a:xfrm>
            <a:off x="2219725" y="3196175"/>
            <a:ext cx="47034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84" name="Google Shape;584;p76"/>
          <p:cNvSpPr/>
          <p:nvPr/>
        </p:nvSpPr>
        <p:spPr>
          <a:xfrm>
            <a:off x="8510800" y="30950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6"/>
          <p:cNvSpPr/>
          <p:nvPr/>
        </p:nvSpPr>
        <p:spPr>
          <a:xfrm>
            <a:off x="5523250" y="4455674"/>
            <a:ext cx="1617600" cy="1617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6"/>
          <p:cNvSpPr/>
          <p:nvPr/>
        </p:nvSpPr>
        <p:spPr>
          <a:xfrm>
            <a:off x="149850"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6"/>
          <p:cNvSpPr/>
          <p:nvPr/>
        </p:nvSpPr>
        <p:spPr>
          <a:xfrm>
            <a:off x="-325750" y="4039825"/>
            <a:ext cx="1557000" cy="1557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6"/>
          <p:cNvSpPr/>
          <p:nvPr/>
        </p:nvSpPr>
        <p:spPr>
          <a:xfrm>
            <a:off x="4068525" y="-937150"/>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89" name="Shape 589"/>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90" name="Shape 590"/>
        <p:cNvGrpSpPr/>
        <p:nvPr/>
      </p:nvGrpSpPr>
      <p:grpSpPr>
        <a:xfrm>
          <a:off x="0" y="0"/>
          <a:ext cx="0" cy="0"/>
          <a:chOff x="0" y="0"/>
          <a:chExt cx="0" cy="0"/>
        </a:xfrm>
      </p:grpSpPr>
      <p:sp>
        <p:nvSpPr>
          <p:cNvPr id="591" name="Google Shape;591;p7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592" name="Google Shape;592;p78"/>
          <p:cNvSpPr txBox="1"/>
          <p:nvPr>
            <p:ph type="title"/>
          </p:nvPr>
        </p:nvSpPr>
        <p:spPr>
          <a:xfrm>
            <a:off x="714000"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93" name="Google Shape;593;p78"/>
          <p:cNvSpPr txBox="1"/>
          <p:nvPr>
            <p:ph idx="1" type="subTitle"/>
          </p:nvPr>
        </p:nvSpPr>
        <p:spPr>
          <a:xfrm>
            <a:off x="714000"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4" name="Google Shape;594;p78"/>
          <p:cNvSpPr txBox="1"/>
          <p:nvPr>
            <p:ph hasCustomPrompt="1" idx="2" type="title"/>
          </p:nvPr>
        </p:nvSpPr>
        <p:spPr>
          <a:xfrm>
            <a:off x="819723"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5"/>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95" name="Google Shape;595;p78"/>
          <p:cNvSpPr txBox="1"/>
          <p:nvPr>
            <p:ph idx="3"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6" name="Google Shape;596;p78"/>
          <p:cNvSpPr txBox="1"/>
          <p:nvPr>
            <p:ph idx="4" type="title"/>
          </p:nvPr>
        </p:nvSpPr>
        <p:spPr>
          <a:xfrm>
            <a:off x="2683575"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97" name="Google Shape;597;p78"/>
          <p:cNvSpPr txBox="1"/>
          <p:nvPr>
            <p:ph idx="5" type="subTitle"/>
          </p:nvPr>
        </p:nvSpPr>
        <p:spPr>
          <a:xfrm>
            <a:off x="2683575"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 name="Google Shape;598;p78"/>
          <p:cNvSpPr txBox="1"/>
          <p:nvPr>
            <p:ph hasCustomPrompt="1" idx="6" type="title"/>
          </p:nvPr>
        </p:nvSpPr>
        <p:spPr>
          <a:xfrm>
            <a:off x="2787792" y="1974435"/>
            <a:ext cx="663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3"/>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99" name="Google Shape;599;p78"/>
          <p:cNvSpPr txBox="1"/>
          <p:nvPr>
            <p:ph idx="7" type="title"/>
          </p:nvPr>
        </p:nvSpPr>
        <p:spPr>
          <a:xfrm>
            <a:off x="4653150"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00" name="Google Shape;600;p78"/>
          <p:cNvSpPr txBox="1"/>
          <p:nvPr>
            <p:ph idx="8" type="subTitle"/>
          </p:nvPr>
        </p:nvSpPr>
        <p:spPr>
          <a:xfrm>
            <a:off x="4653150"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1" name="Google Shape;601;p78"/>
          <p:cNvSpPr txBox="1"/>
          <p:nvPr>
            <p:ph hasCustomPrompt="1" idx="9" type="title"/>
          </p:nvPr>
        </p:nvSpPr>
        <p:spPr>
          <a:xfrm>
            <a:off x="4756709"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4"/>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602" name="Google Shape;602;p78"/>
          <p:cNvSpPr txBox="1"/>
          <p:nvPr>
            <p:ph idx="13" type="title"/>
          </p:nvPr>
        </p:nvSpPr>
        <p:spPr>
          <a:xfrm>
            <a:off x="6622725"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03" name="Google Shape;603;p78"/>
          <p:cNvSpPr txBox="1"/>
          <p:nvPr>
            <p:ph idx="14" type="subTitle"/>
          </p:nvPr>
        </p:nvSpPr>
        <p:spPr>
          <a:xfrm>
            <a:off x="6622725"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4" name="Google Shape;604;p78"/>
          <p:cNvSpPr txBox="1"/>
          <p:nvPr>
            <p:ph hasCustomPrompt="1" idx="15" type="title"/>
          </p:nvPr>
        </p:nvSpPr>
        <p:spPr>
          <a:xfrm>
            <a:off x="6731004"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2"/>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605" name="Google Shape;605;p78"/>
          <p:cNvSpPr/>
          <p:nvPr/>
        </p:nvSpPr>
        <p:spPr>
          <a:xfrm>
            <a:off x="8510800" y="3095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8"/>
          <p:cNvSpPr/>
          <p:nvPr/>
        </p:nvSpPr>
        <p:spPr>
          <a:xfrm>
            <a:off x="-435400" y="-417600"/>
            <a:ext cx="1065900" cy="1065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8"/>
          <p:cNvSpPr/>
          <p:nvPr/>
        </p:nvSpPr>
        <p:spPr>
          <a:xfrm>
            <a:off x="-854175" y="4150275"/>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1">
    <p:spTree>
      <p:nvGrpSpPr>
        <p:cNvPr id="608" name="Shape 608"/>
        <p:cNvGrpSpPr/>
        <p:nvPr/>
      </p:nvGrpSpPr>
      <p:grpSpPr>
        <a:xfrm>
          <a:off x="0" y="0"/>
          <a:ext cx="0" cy="0"/>
          <a:chOff x="0" y="0"/>
          <a:chExt cx="0" cy="0"/>
        </a:xfrm>
      </p:grpSpPr>
      <p:sp>
        <p:nvSpPr>
          <p:cNvPr id="609" name="Google Shape;609;p7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10" name="Google Shape;610;p79"/>
          <p:cNvSpPr txBox="1"/>
          <p:nvPr>
            <p:ph type="title"/>
          </p:nvPr>
        </p:nvSpPr>
        <p:spPr>
          <a:xfrm>
            <a:off x="2312700" y="2316938"/>
            <a:ext cx="4518600" cy="13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1" name="Google Shape;611;p79"/>
          <p:cNvSpPr txBox="1"/>
          <p:nvPr>
            <p:ph idx="1" type="subTitle"/>
          </p:nvPr>
        </p:nvSpPr>
        <p:spPr>
          <a:xfrm>
            <a:off x="2312150" y="3780749"/>
            <a:ext cx="45186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12" name="Google Shape;612;p79"/>
          <p:cNvSpPr txBox="1"/>
          <p:nvPr>
            <p:ph hasCustomPrompt="1" idx="2" type="title"/>
          </p:nvPr>
        </p:nvSpPr>
        <p:spPr>
          <a:xfrm>
            <a:off x="3987499" y="1106278"/>
            <a:ext cx="1167900" cy="7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4800">
                <a:solidFill>
                  <a:schemeClr val="accent5"/>
                </a:solidFill>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613" name="Google Shape;613;p79"/>
          <p:cNvSpPr/>
          <p:nvPr/>
        </p:nvSpPr>
        <p:spPr>
          <a:xfrm>
            <a:off x="-639575" y="428074"/>
            <a:ext cx="1617600" cy="1617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9"/>
          <p:cNvSpPr/>
          <p:nvPr/>
        </p:nvSpPr>
        <p:spPr>
          <a:xfrm>
            <a:off x="6965250" y="-6677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9"/>
          <p:cNvSpPr/>
          <p:nvPr/>
        </p:nvSpPr>
        <p:spPr>
          <a:xfrm>
            <a:off x="8550650" y="2534599"/>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9"/>
          <p:cNvSpPr/>
          <p:nvPr/>
        </p:nvSpPr>
        <p:spPr>
          <a:xfrm>
            <a:off x="333975" y="4387450"/>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
    <p:spTree>
      <p:nvGrpSpPr>
        <p:cNvPr id="617" name="Shape 617"/>
        <p:cNvGrpSpPr/>
        <p:nvPr/>
      </p:nvGrpSpPr>
      <p:grpSpPr>
        <a:xfrm>
          <a:off x="0" y="0"/>
          <a:ext cx="0" cy="0"/>
          <a:chOff x="0" y="0"/>
          <a:chExt cx="0" cy="0"/>
        </a:xfrm>
      </p:grpSpPr>
      <p:sp>
        <p:nvSpPr>
          <p:cNvPr id="618" name="Google Shape;618;p80"/>
          <p:cNvSpPr/>
          <p:nvPr/>
        </p:nvSpPr>
        <p:spPr>
          <a:xfrm>
            <a:off x="-346750" y="-368850"/>
            <a:ext cx="1507200" cy="1507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0"/>
          <p:cNvSpPr/>
          <p:nvPr/>
        </p:nvSpPr>
        <p:spPr>
          <a:xfrm>
            <a:off x="7775226" y="4075123"/>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0"/>
          <p:cNvSpPr/>
          <p:nvPr/>
        </p:nvSpPr>
        <p:spPr>
          <a:xfrm>
            <a:off x="7261025" y="-569250"/>
            <a:ext cx="2475900" cy="24759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0"/>
          <p:cNvSpPr/>
          <p:nvPr/>
        </p:nvSpPr>
        <p:spPr>
          <a:xfrm>
            <a:off x="334025" y="43590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23" name="Google Shape;623;p80"/>
          <p:cNvSpPr txBox="1"/>
          <p:nvPr>
            <p:ph type="title"/>
          </p:nvPr>
        </p:nvSpPr>
        <p:spPr>
          <a:xfrm>
            <a:off x="2348625" y="3341925"/>
            <a:ext cx="4446900" cy="457500"/>
          </a:xfrm>
          <a:prstGeom prst="rect">
            <a:avLst/>
          </a:prstGeom>
          <a:solidFill>
            <a:srgbClr val="5CFFA6">
              <a:alpha val="43560"/>
            </a:srgbClr>
          </a:solidFill>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5"/>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24" name="Google Shape;624;p80"/>
          <p:cNvSpPr txBox="1"/>
          <p:nvPr>
            <p:ph idx="1" type="subTitle"/>
          </p:nvPr>
        </p:nvSpPr>
        <p:spPr>
          <a:xfrm>
            <a:off x="2348625" y="1314553"/>
            <a:ext cx="4446900" cy="182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None/>
              <a:defRPr sz="2600">
                <a:solidFill>
                  <a:schemeClr val="lt1"/>
                </a:solidFill>
              </a:defRPr>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6">
    <p:spTree>
      <p:nvGrpSpPr>
        <p:cNvPr id="625" name="Shape 625"/>
        <p:cNvGrpSpPr/>
        <p:nvPr/>
      </p:nvGrpSpPr>
      <p:grpSpPr>
        <a:xfrm>
          <a:off x="0" y="0"/>
          <a:ext cx="0" cy="0"/>
          <a:chOff x="0" y="0"/>
          <a:chExt cx="0" cy="0"/>
        </a:xfrm>
      </p:grpSpPr>
      <p:sp>
        <p:nvSpPr>
          <p:cNvPr id="626" name="Google Shape;626;p81"/>
          <p:cNvSpPr/>
          <p:nvPr/>
        </p:nvSpPr>
        <p:spPr>
          <a:xfrm>
            <a:off x="8265500" y="-5415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1"/>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1"/>
          <p:cNvSpPr/>
          <p:nvPr/>
        </p:nvSpPr>
        <p:spPr>
          <a:xfrm>
            <a:off x="1026650" y="-738901"/>
            <a:ext cx="1128300" cy="11283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1"/>
          <p:cNvSpPr/>
          <p:nvPr/>
        </p:nvSpPr>
        <p:spPr>
          <a:xfrm>
            <a:off x="2238925" y="441997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31" name="Google Shape;631;p81"/>
          <p:cNvSpPr txBox="1"/>
          <p:nvPr>
            <p:ph type="title"/>
          </p:nvPr>
        </p:nvSpPr>
        <p:spPr>
          <a:xfrm>
            <a:off x="714000" y="648300"/>
            <a:ext cx="38580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2" name="Google Shape;632;p81"/>
          <p:cNvSpPr txBox="1"/>
          <p:nvPr>
            <p:ph idx="2" type="title"/>
          </p:nvPr>
        </p:nvSpPr>
        <p:spPr>
          <a:xfrm>
            <a:off x="1843028" y="1660198"/>
            <a:ext cx="27663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33" name="Google Shape;633;p81"/>
          <p:cNvSpPr txBox="1"/>
          <p:nvPr>
            <p:ph idx="1" type="subTitle"/>
          </p:nvPr>
        </p:nvSpPr>
        <p:spPr>
          <a:xfrm>
            <a:off x="1843021" y="2117699"/>
            <a:ext cx="2766300" cy="56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81"/>
          <p:cNvSpPr txBox="1"/>
          <p:nvPr>
            <p:ph idx="3" type="title"/>
          </p:nvPr>
        </p:nvSpPr>
        <p:spPr>
          <a:xfrm>
            <a:off x="1843028" y="2989293"/>
            <a:ext cx="27663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35" name="Google Shape;635;p81"/>
          <p:cNvSpPr txBox="1"/>
          <p:nvPr>
            <p:ph idx="4" type="subTitle"/>
          </p:nvPr>
        </p:nvSpPr>
        <p:spPr>
          <a:xfrm>
            <a:off x="1843021" y="3446794"/>
            <a:ext cx="2766300" cy="56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3">
    <p:spTree>
      <p:nvGrpSpPr>
        <p:cNvPr id="636" name="Shape 636"/>
        <p:cNvGrpSpPr/>
        <p:nvPr/>
      </p:nvGrpSpPr>
      <p:grpSpPr>
        <a:xfrm>
          <a:off x="0" y="0"/>
          <a:ext cx="0" cy="0"/>
          <a:chOff x="0" y="0"/>
          <a:chExt cx="0" cy="0"/>
        </a:xfrm>
      </p:grpSpPr>
      <p:sp>
        <p:nvSpPr>
          <p:cNvPr id="637" name="Google Shape;637;p82"/>
          <p:cNvSpPr/>
          <p:nvPr/>
        </p:nvSpPr>
        <p:spPr>
          <a:xfrm>
            <a:off x="8510800" y="30950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2"/>
          <p:cNvSpPr/>
          <p:nvPr/>
        </p:nvSpPr>
        <p:spPr>
          <a:xfrm>
            <a:off x="2417925" y="4375800"/>
            <a:ext cx="1431900" cy="143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2"/>
          <p:cNvSpPr/>
          <p:nvPr/>
        </p:nvSpPr>
        <p:spPr>
          <a:xfrm>
            <a:off x="-765325" y="-1092124"/>
            <a:ext cx="1799700" cy="179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41" name="Google Shape;641;p82"/>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2" name="Google Shape;642;p82"/>
          <p:cNvSpPr txBox="1"/>
          <p:nvPr>
            <p:ph idx="2" type="title"/>
          </p:nvPr>
        </p:nvSpPr>
        <p:spPr>
          <a:xfrm>
            <a:off x="784426"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43" name="Google Shape;643;p82"/>
          <p:cNvSpPr txBox="1"/>
          <p:nvPr>
            <p:ph idx="1" type="subTitle"/>
          </p:nvPr>
        </p:nvSpPr>
        <p:spPr>
          <a:xfrm>
            <a:off x="784426"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4" name="Google Shape;644;p82"/>
          <p:cNvSpPr txBox="1"/>
          <p:nvPr>
            <p:ph idx="3" type="title"/>
          </p:nvPr>
        </p:nvSpPr>
        <p:spPr>
          <a:xfrm>
            <a:off x="3474600"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45" name="Google Shape;645;p82"/>
          <p:cNvSpPr txBox="1"/>
          <p:nvPr>
            <p:ph idx="4" type="subTitle"/>
          </p:nvPr>
        </p:nvSpPr>
        <p:spPr>
          <a:xfrm>
            <a:off x="3474600"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82"/>
          <p:cNvSpPr txBox="1"/>
          <p:nvPr>
            <p:ph idx="5" type="title"/>
          </p:nvPr>
        </p:nvSpPr>
        <p:spPr>
          <a:xfrm>
            <a:off x="6164774"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47" name="Google Shape;647;p82"/>
          <p:cNvSpPr txBox="1"/>
          <p:nvPr>
            <p:ph idx="6" type="subTitle"/>
          </p:nvPr>
        </p:nvSpPr>
        <p:spPr>
          <a:xfrm>
            <a:off x="6164774"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8">
    <p:spTree>
      <p:nvGrpSpPr>
        <p:cNvPr id="648" name="Shape 648"/>
        <p:cNvGrpSpPr/>
        <p:nvPr/>
      </p:nvGrpSpPr>
      <p:grpSpPr>
        <a:xfrm>
          <a:off x="0" y="0"/>
          <a:ext cx="0" cy="0"/>
          <a:chOff x="0" y="0"/>
          <a:chExt cx="0" cy="0"/>
        </a:xfrm>
      </p:grpSpPr>
      <p:sp>
        <p:nvSpPr>
          <p:cNvPr id="649" name="Google Shape;649;p83"/>
          <p:cNvSpPr/>
          <p:nvPr/>
        </p:nvSpPr>
        <p:spPr>
          <a:xfrm>
            <a:off x="6818375" y="-817150"/>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3"/>
          <p:cNvSpPr/>
          <p:nvPr/>
        </p:nvSpPr>
        <p:spPr>
          <a:xfrm>
            <a:off x="-217125" y="4455224"/>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3"/>
          <p:cNvSpPr/>
          <p:nvPr/>
        </p:nvSpPr>
        <p:spPr>
          <a:xfrm>
            <a:off x="4881425" y="445522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53" name="Google Shape;653;p83"/>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4" name="Google Shape;654;p83"/>
          <p:cNvSpPr txBox="1"/>
          <p:nvPr>
            <p:ph idx="2" type="title"/>
          </p:nvPr>
        </p:nvSpPr>
        <p:spPr>
          <a:xfrm>
            <a:off x="780806"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55" name="Google Shape;655;p83"/>
          <p:cNvSpPr txBox="1"/>
          <p:nvPr>
            <p:ph idx="1" type="subTitle"/>
          </p:nvPr>
        </p:nvSpPr>
        <p:spPr>
          <a:xfrm>
            <a:off x="780800"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6" name="Google Shape;656;p83"/>
          <p:cNvSpPr txBox="1"/>
          <p:nvPr>
            <p:ph idx="3" type="title"/>
          </p:nvPr>
        </p:nvSpPr>
        <p:spPr>
          <a:xfrm>
            <a:off x="3470978"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57" name="Google Shape;657;p83"/>
          <p:cNvSpPr txBox="1"/>
          <p:nvPr>
            <p:ph idx="4" type="subTitle"/>
          </p:nvPr>
        </p:nvSpPr>
        <p:spPr>
          <a:xfrm>
            <a:off x="3470977"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8" name="Google Shape;658;p83"/>
          <p:cNvSpPr txBox="1"/>
          <p:nvPr>
            <p:ph idx="5" type="title"/>
          </p:nvPr>
        </p:nvSpPr>
        <p:spPr>
          <a:xfrm>
            <a:off x="6161153"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59" name="Google Shape;659;p83"/>
          <p:cNvSpPr txBox="1"/>
          <p:nvPr>
            <p:ph idx="6" type="subTitle"/>
          </p:nvPr>
        </p:nvSpPr>
        <p:spPr>
          <a:xfrm>
            <a:off x="6161150"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txBox="1"/>
          <p:nvPr>
            <p:ph idx="1" type="subTitle"/>
          </p:nvPr>
        </p:nvSpPr>
        <p:spPr>
          <a:xfrm>
            <a:off x="2275813" y="2350825"/>
            <a:ext cx="4711500" cy="116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2" name="Google Shape;62;p9"/>
          <p:cNvSpPr txBox="1"/>
          <p:nvPr>
            <p:ph type="title"/>
          </p:nvPr>
        </p:nvSpPr>
        <p:spPr>
          <a:xfrm>
            <a:off x="2275813" y="1635263"/>
            <a:ext cx="47115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5">
    <p:spTree>
      <p:nvGrpSpPr>
        <p:cNvPr id="660" name="Shape 660"/>
        <p:cNvGrpSpPr/>
        <p:nvPr/>
      </p:nvGrpSpPr>
      <p:grpSpPr>
        <a:xfrm>
          <a:off x="0" y="0"/>
          <a:ext cx="0" cy="0"/>
          <a:chOff x="0" y="0"/>
          <a:chExt cx="0" cy="0"/>
        </a:xfrm>
      </p:grpSpPr>
      <p:sp>
        <p:nvSpPr>
          <p:cNvPr id="661" name="Google Shape;661;p8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62" name="Google Shape;662;p84"/>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3" name="Google Shape;663;p84"/>
          <p:cNvSpPr txBox="1"/>
          <p:nvPr>
            <p:ph idx="2" type="title"/>
          </p:nvPr>
        </p:nvSpPr>
        <p:spPr>
          <a:xfrm>
            <a:off x="2253661" y="1549950"/>
            <a:ext cx="2000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64" name="Google Shape;664;p84"/>
          <p:cNvSpPr txBox="1"/>
          <p:nvPr>
            <p:ph idx="1" type="subTitle"/>
          </p:nvPr>
        </p:nvSpPr>
        <p:spPr>
          <a:xfrm>
            <a:off x="2253656" y="2007457"/>
            <a:ext cx="2000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5" name="Google Shape;665;p84"/>
          <p:cNvSpPr txBox="1"/>
          <p:nvPr>
            <p:ph idx="3" type="title"/>
          </p:nvPr>
        </p:nvSpPr>
        <p:spPr>
          <a:xfrm>
            <a:off x="6042986" y="1549940"/>
            <a:ext cx="1886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66" name="Google Shape;666;p84"/>
          <p:cNvSpPr txBox="1"/>
          <p:nvPr>
            <p:ph idx="4" type="subTitle"/>
          </p:nvPr>
        </p:nvSpPr>
        <p:spPr>
          <a:xfrm>
            <a:off x="6042981" y="2007449"/>
            <a:ext cx="1886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7" name="Google Shape;667;p84"/>
          <p:cNvSpPr txBox="1"/>
          <p:nvPr>
            <p:ph idx="5" type="title"/>
          </p:nvPr>
        </p:nvSpPr>
        <p:spPr>
          <a:xfrm>
            <a:off x="2253661" y="3144250"/>
            <a:ext cx="2000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68" name="Google Shape;668;p84"/>
          <p:cNvSpPr txBox="1"/>
          <p:nvPr>
            <p:ph idx="6" type="subTitle"/>
          </p:nvPr>
        </p:nvSpPr>
        <p:spPr>
          <a:xfrm>
            <a:off x="2253656" y="3601749"/>
            <a:ext cx="2000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 name="Google Shape;669;p84"/>
          <p:cNvSpPr txBox="1"/>
          <p:nvPr>
            <p:ph idx="7" type="title"/>
          </p:nvPr>
        </p:nvSpPr>
        <p:spPr>
          <a:xfrm>
            <a:off x="6042986" y="3144246"/>
            <a:ext cx="1886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70" name="Google Shape;670;p84"/>
          <p:cNvSpPr txBox="1"/>
          <p:nvPr>
            <p:ph idx="8" type="subTitle"/>
          </p:nvPr>
        </p:nvSpPr>
        <p:spPr>
          <a:xfrm>
            <a:off x="6042981" y="3601746"/>
            <a:ext cx="1886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1" name="Google Shape;671;p84"/>
          <p:cNvSpPr/>
          <p:nvPr/>
        </p:nvSpPr>
        <p:spPr>
          <a:xfrm>
            <a:off x="-910125" y="2721125"/>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4"/>
          <p:cNvSpPr/>
          <p:nvPr/>
        </p:nvSpPr>
        <p:spPr>
          <a:xfrm>
            <a:off x="8472450" y="4131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4"/>
          <p:cNvSpPr/>
          <p:nvPr/>
        </p:nvSpPr>
        <p:spPr>
          <a:xfrm>
            <a:off x="2037100" y="-715151"/>
            <a:ext cx="1128300" cy="1128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4"/>
          <p:cNvSpPr/>
          <p:nvPr/>
        </p:nvSpPr>
        <p:spPr>
          <a:xfrm>
            <a:off x="4762275" y="4663224"/>
            <a:ext cx="1128300" cy="1128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4">
    <p:spTree>
      <p:nvGrpSpPr>
        <p:cNvPr id="675" name="Shape 675"/>
        <p:cNvGrpSpPr/>
        <p:nvPr/>
      </p:nvGrpSpPr>
      <p:grpSpPr>
        <a:xfrm>
          <a:off x="0" y="0"/>
          <a:ext cx="0" cy="0"/>
          <a:chOff x="0" y="0"/>
          <a:chExt cx="0" cy="0"/>
        </a:xfrm>
      </p:grpSpPr>
      <p:sp>
        <p:nvSpPr>
          <p:cNvPr id="676" name="Google Shape;676;p8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77" name="Google Shape;677;p85"/>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8" name="Google Shape;678;p85"/>
          <p:cNvSpPr txBox="1"/>
          <p:nvPr>
            <p:ph idx="2" type="title"/>
          </p:nvPr>
        </p:nvSpPr>
        <p:spPr>
          <a:xfrm>
            <a:off x="2253658" y="1375845"/>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79" name="Google Shape;679;p85"/>
          <p:cNvSpPr txBox="1"/>
          <p:nvPr>
            <p:ph idx="1" type="subTitle"/>
          </p:nvPr>
        </p:nvSpPr>
        <p:spPr>
          <a:xfrm>
            <a:off x="2253658" y="1760046"/>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0" name="Google Shape;680;p85"/>
          <p:cNvSpPr txBox="1"/>
          <p:nvPr>
            <p:ph idx="3" type="title"/>
          </p:nvPr>
        </p:nvSpPr>
        <p:spPr>
          <a:xfrm>
            <a:off x="5981409" y="1375845"/>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81" name="Google Shape;681;p85"/>
          <p:cNvSpPr txBox="1"/>
          <p:nvPr>
            <p:ph idx="4" type="subTitle"/>
          </p:nvPr>
        </p:nvSpPr>
        <p:spPr>
          <a:xfrm>
            <a:off x="5981409" y="1760046"/>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2" name="Google Shape;682;p85"/>
          <p:cNvSpPr txBox="1"/>
          <p:nvPr>
            <p:ph idx="5" type="title"/>
          </p:nvPr>
        </p:nvSpPr>
        <p:spPr>
          <a:xfrm>
            <a:off x="5981409" y="364830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83" name="Google Shape;683;p85"/>
          <p:cNvSpPr txBox="1"/>
          <p:nvPr>
            <p:ph idx="6" type="subTitle"/>
          </p:nvPr>
        </p:nvSpPr>
        <p:spPr>
          <a:xfrm>
            <a:off x="5981409" y="403260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4" name="Google Shape;684;p85"/>
          <p:cNvSpPr txBox="1"/>
          <p:nvPr>
            <p:ph idx="7" type="title"/>
          </p:nvPr>
        </p:nvSpPr>
        <p:spPr>
          <a:xfrm>
            <a:off x="2253658" y="252539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85" name="Google Shape;685;p85"/>
          <p:cNvSpPr txBox="1"/>
          <p:nvPr>
            <p:ph idx="8" type="subTitle"/>
          </p:nvPr>
        </p:nvSpPr>
        <p:spPr>
          <a:xfrm>
            <a:off x="2253658" y="290969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6" name="Google Shape;686;p85"/>
          <p:cNvSpPr txBox="1"/>
          <p:nvPr>
            <p:ph idx="9" type="title"/>
          </p:nvPr>
        </p:nvSpPr>
        <p:spPr>
          <a:xfrm>
            <a:off x="5981409" y="252539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87" name="Google Shape;687;p85"/>
          <p:cNvSpPr txBox="1"/>
          <p:nvPr>
            <p:ph idx="13" type="subTitle"/>
          </p:nvPr>
        </p:nvSpPr>
        <p:spPr>
          <a:xfrm>
            <a:off x="5981409" y="290969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8" name="Google Shape;688;p85"/>
          <p:cNvSpPr txBox="1"/>
          <p:nvPr>
            <p:ph idx="14" type="title"/>
          </p:nvPr>
        </p:nvSpPr>
        <p:spPr>
          <a:xfrm>
            <a:off x="2253658" y="364830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89" name="Google Shape;689;p85"/>
          <p:cNvSpPr txBox="1"/>
          <p:nvPr>
            <p:ph idx="15" type="subTitle"/>
          </p:nvPr>
        </p:nvSpPr>
        <p:spPr>
          <a:xfrm>
            <a:off x="2253658" y="403260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0" name="Google Shape;690;p85"/>
          <p:cNvSpPr/>
          <p:nvPr/>
        </p:nvSpPr>
        <p:spPr>
          <a:xfrm>
            <a:off x="-551600" y="1582599"/>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5"/>
          <p:cNvSpPr/>
          <p:nvPr/>
        </p:nvSpPr>
        <p:spPr>
          <a:xfrm>
            <a:off x="3421500" y="4663225"/>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2">
    <p:spTree>
      <p:nvGrpSpPr>
        <p:cNvPr id="692" name="Shape 692"/>
        <p:cNvGrpSpPr/>
        <p:nvPr/>
      </p:nvGrpSpPr>
      <p:grpSpPr>
        <a:xfrm>
          <a:off x="0" y="0"/>
          <a:ext cx="0" cy="0"/>
          <a:chOff x="0" y="0"/>
          <a:chExt cx="0" cy="0"/>
        </a:xfrm>
      </p:grpSpPr>
      <p:sp>
        <p:nvSpPr>
          <p:cNvPr id="693" name="Google Shape;693;p8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94" name="Google Shape;694;p86"/>
          <p:cNvSpPr txBox="1"/>
          <p:nvPr>
            <p:ph hasCustomPrompt="1" type="title"/>
          </p:nvPr>
        </p:nvSpPr>
        <p:spPr>
          <a:xfrm>
            <a:off x="2515650" y="1047922"/>
            <a:ext cx="4112700" cy="1264800"/>
          </a:xfrm>
          <a:prstGeom prst="rect">
            <a:avLst/>
          </a:prstGeom>
          <a:solidFill>
            <a:srgbClr val="5CFFA6">
              <a:alpha val="4356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5"/>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95" name="Google Shape;695;p86"/>
          <p:cNvSpPr txBox="1"/>
          <p:nvPr>
            <p:ph idx="1" type="subTitle"/>
          </p:nvPr>
        </p:nvSpPr>
        <p:spPr>
          <a:xfrm>
            <a:off x="2515650" y="1854879"/>
            <a:ext cx="4112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96" name="Google Shape;696;p86"/>
          <p:cNvSpPr txBox="1"/>
          <p:nvPr>
            <p:ph hasCustomPrompt="1" idx="2" type="title"/>
          </p:nvPr>
        </p:nvSpPr>
        <p:spPr>
          <a:xfrm>
            <a:off x="833003" y="2858188"/>
            <a:ext cx="3539700" cy="1264800"/>
          </a:xfrm>
          <a:prstGeom prst="rect">
            <a:avLst/>
          </a:prstGeom>
          <a:solidFill>
            <a:srgbClr val="FDFF5C">
              <a:alpha val="4598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3"/>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97" name="Google Shape;697;p86"/>
          <p:cNvSpPr txBox="1"/>
          <p:nvPr>
            <p:ph idx="3" type="subTitle"/>
          </p:nvPr>
        </p:nvSpPr>
        <p:spPr>
          <a:xfrm>
            <a:off x="833000" y="3661459"/>
            <a:ext cx="3539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98" name="Google Shape;698;p86"/>
          <p:cNvSpPr txBox="1"/>
          <p:nvPr>
            <p:ph hasCustomPrompt="1" idx="4" type="title"/>
          </p:nvPr>
        </p:nvSpPr>
        <p:spPr>
          <a:xfrm>
            <a:off x="4778003" y="2858188"/>
            <a:ext cx="3539700" cy="1264800"/>
          </a:xfrm>
          <a:prstGeom prst="rect">
            <a:avLst/>
          </a:prstGeom>
          <a:solidFill>
            <a:srgbClr val="955CFF">
              <a:alpha val="2366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99" name="Google Shape;699;p86"/>
          <p:cNvSpPr txBox="1"/>
          <p:nvPr>
            <p:ph idx="5" type="subTitle"/>
          </p:nvPr>
        </p:nvSpPr>
        <p:spPr>
          <a:xfrm>
            <a:off x="4778000" y="3661459"/>
            <a:ext cx="3539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00" name="Google Shape;700;p86"/>
          <p:cNvSpPr/>
          <p:nvPr/>
        </p:nvSpPr>
        <p:spPr>
          <a:xfrm>
            <a:off x="8510800" y="3095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6"/>
          <p:cNvSpPr/>
          <p:nvPr/>
        </p:nvSpPr>
        <p:spPr>
          <a:xfrm>
            <a:off x="-413350" y="43874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6"/>
          <p:cNvSpPr/>
          <p:nvPr/>
        </p:nvSpPr>
        <p:spPr>
          <a:xfrm>
            <a:off x="5719750" y="4867449"/>
            <a:ext cx="1128300" cy="11283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3">
    <p:spTree>
      <p:nvGrpSpPr>
        <p:cNvPr id="703" name="Shape 703"/>
        <p:cNvGrpSpPr/>
        <p:nvPr/>
      </p:nvGrpSpPr>
      <p:grpSpPr>
        <a:xfrm>
          <a:off x="0" y="0"/>
          <a:ext cx="0" cy="0"/>
          <a:chOff x="0" y="0"/>
          <a:chExt cx="0" cy="0"/>
        </a:xfrm>
      </p:grpSpPr>
      <p:sp>
        <p:nvSpPr>
          <p:cNvPr id="704" name="Google Shape;704;p87"/>
          <p:cNvSpPr/>
          <p:nvPr/>
        </p:nvSpPr>
        <p:spPr>
          <a:xfrm>
            <a:off x="1411300" y="-71385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7"/>
          <p:cNvSpPr/>
          <p:nvPr/>
        </p:nvSpPr>
        <p:spPr>
          <a:xfrm>
            <a:off x="8542300" y="155549"/>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7"/>
          <p:cNvSpPr/>
          <p:nvPr/>
        </p:nvSpPr>
        <p:spPr>
          <a:xfrm>
            <a:off x="-918650" y="3294825"/>
            <a:ext cx="1557000" cy="15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7"/>
          <p:cNvSpPr/>
          <p:nvPr/>
        </p:nvSpPr>
        <p:spPr>
          <a:xfrm>
            <a:off x="3376775" y="4394774"/>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09" name="Google Shape;709;p87"/>
          <p:cNvSpPr txBox="1"/>
          <p:nvPr>
            <p:ph type="title"/>
          </p:nvPr>
        </p:nvSpPr>
        <p:spPr>
          <a:xfrm>
            <a:off x="1109475" y="1552625"/>
            <a:ext cx="2572500" cy="81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0" name="Google Shape;710;p87"/>
          <p:cNvSpPr txBox="1"/>
          <p:nvPr>
            <p:ph idx="1" type="subTitle"/>
          </p:nvPr>
        </p:nvSpPr>
        <p:spPr>
          <a:xfrm>
            <a:off x="1109475" y="2556825"/>
            <a:ext cx="2572500" cy="81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4">
    <p:spTree>
      <p:nvGrpSpPr>
        <p:cNvPr id="711" name="Shape 711"/>
        <p:cNvGrpSpPr/>
        <p:nvPr/>
      </p:nvGrpSpPr>
      <p:grpSpPr>
        <a:xfrm>
          <a:off x="0" y="0"/>
          <a:ext cx="0" cy="0"/>
          <a:chOff x="0" y="0"/>
          <a:chExt cx="0" cy="0"/>
        </a:xfrm>
      </p:grpSpPr>
      <p:sp>
        <p:nvSpPr>
          <p:cNvPr id="712" name="Google Shape;712;p8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13" name="Google Shape;713;p88"/>
          <p:cNvSpPr txBox="1"/>
          <p:nvPr>
            <p:ph type="title"/>
          </p:nvPr>
        </p:nvSpPr>
        <p:spPr>
          <a:xfrm>
            <a:off x="5043426" y="1750600"/>
            <a:ext cx="27159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4" name="Google Shape;714;p88"/>
          <p:cNvSpPr txBox="1"/>
          <p:nvPr>
            <p:ph idx="1" type="subTitle"/>
          </p:nvPr>
        </p:nvSpPr>
        <p:spPr>
          <a:xfrm>
            <a:off x="5043426" y="2354900"/>
            <a:ext cx="2715900" cy="10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5" name="Google Shape;715;p88"/>
          <p:cNvSpPr/>
          <p:nvPr/>
        </p:nvSpPr>
        <p:spPr>
          <a:xfrm>
            <a:off x="7355275" y="-7336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8"/>
          <p:cNvSpPr/>
          <p:nvPr/>
        </p:nvSpPr>
        <p:spPr>
          <a:xfrm>
            <a:off x="1026675"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8"/>
          <p:cNvSpPr/>
          <p:nvPr/>
        </p:nvSpPr>
        <p:spPr>
          <a:xfrm>
            <a:off x="5956950" y="430395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5">
    <p:spTree>
      <p:nvGrpSpPr>
        <p:cNvPr id="718" name="Shape 718"/>
        <p:cNvGrpSpPr/>
        <p:nvPr/>
      </p:nvGrpSpPr>
      <p:grpSpPr>
        <a:xfrm>
          <a:off x="0" y="0"/>
          <a:ext cx="0" cy="0"/>
          <a:chOff x="0" y="0"/>
          <a:chExt cx="0" cy="0"/>
        </a:xfrm>
      </p:grpSpPr>
      <p:sp>
        <p:nvSpPr>
          <p:cNvPr id="719" name="Google Shape;719;p89"/>
          <p:cNvSpPr/>
          <p:nvPr/>
        </p:nvSpPr>
        <p:spPr>
          <a:xfrm>
            <a:off x="2705700" y="4264275"/>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9"/>
          <p:cNvSpPr/>
          <p:nvPr/>
        </p:nvSpPr>
        <p:spPr>
          <a:xfrm>
            <a:off x="8070100" y="-58860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9"/>
          <p:cNvSpPr/>
          <p:nvPr/>
        </p:nvSpPr>
        <p:spPr>
          <a:xfrm>
            <a:off x="-108600" y="-39750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23" name="Google Shape;723;p89"/>
          <p:cNvSpPr txBox="1"/>
          <p:nvPr>
            <p:ph type="title"/>
          </p:nvPr>
        </p:nvSpPr>
        <p:spPr>
          <a:xfrm>
            <a:off x="1188203" y="1742250"/>
            <a:ext cx="25029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4" name="Google Shape;724;p89"/>
          <p:cNvSpPr txBox="1"/>
          <p:nvPr>
            <p:ph idx="1" type="subTitle"/>
          </p:nvPr>
        </p:nvSpPr>
        <p:spPr>
          <a:xfrm>
            <a:off x="1188201" y="2354900"/>
            <a:ext cx="2502900" cy="10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7">
    <p:spTree>
      <p:nvGrpSpPr>
        <p:cNvPr id="725" name="Shape 725"/>
        <p:cNvGrpSpPr/>
        <p:nvPr/>
      </p:nvGrpSpPr>
      <p:grpSpPr>
        <a:xfrm>
          <a:off x="0" y="0"/>
          <a:ext cx="0" cy="0"/>
          <a:chOff x="0" y="0"/>
          <a:chExt cx="0" cy="0"/>
        </a:xfrm>
      </p:grpSpPr>
      <p:sp>
        <p:nvSpPr>
          <p:cNvPr id="726" name="Google Shape;726;p90"/>
          <p:cNvSpPr/>
          <p:nvPr/>
        </p:nvSpPr>
        <p:spPr>
          <a:xfrm>
            <a:off x="1391025" y="-898825"/>
            <a:ext cx="1239900" cy="123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0"/>
          <p:cNvSpPr/>
          <p:nvPr/>
        </p:nvSpPr>
        <p:spPr>
          <a:xfrm>
            <a:off x="7314725" y="-745449"/>
            <a:ext cx="2489100" cy="2489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0"/>
          <p:cNvSpPr/>
          <p:nvPr/>
        </p:nvSpPr>
        <p:spPr>
          <a:xfrm>
            <a:off x="-425925" y="417032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0"/>
          <p:cNvSpPr/>
          <p:nvPr/>
        </p:nvSpPr>
        <p:spPr>
          <a:xfrm>
            <a:off x="5502625" y="4663224"/>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31" name="Google Shape;731;p90"/>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2" name="Google Shape;732;p90"/>
          <p:cNvSpPr txBox="1"/>
          <p:nvPr>
            <p:ph idx="1" type="subTitle"/>
          </p:nvPr>
        </p:nvSpPr>
        <p:spPr>
          <a:xfrm>
            <a:off x="714000" y="1419625"/>
            <a:ext cx="7713300" cy="28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9">
    <p:bg>
      <p:bgPr>
        <a:solidFill>
          <a:schemeClr val="dk1"/>
        </a:solidFill>
      </p:bgPr>
    </p:bg>
    <p:spTree>
      <p:nvGrpSpPr>
        <p:cNvPr id="733" name="Shape 733"/>
        <p:cNvGrpSpPr/>
        <p:nvPr/>
      </p:nvGrpSpPr>
      <p:grpSpPr>
        <a:xfrm>
          <a:off x="0" y="0"/>
          <a:ext cx="0" cy="0"/>
          <a:chOff x="0" y="0"/>
          <a:chExt cx="0" cy="0"/>
        </a:xfrm>
      </p:grpSpPr>
      <p:sp>
        <p:nvSpPr>
          <p:cNvPr id="734" name="Google Shape;734;p91"/>
          <p:cNvSpPr txBox="1"/>
          <p:nvPr>
            <p:ph type="title"/>
          </p:nvPr>
        </p:nvSpPr>
        <p:spPr>
          <a:xfrm>
            <a:off x="714000" y="1460947"/>
            <a:ext cx="3578400" cy="126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5" name="Google Shape;735;p91"/>
          <p:cNvSpPr txBox="1"/>
          <p:nvPr>
            <p:ph idx="1" type="subTitle"/>
          </p:nvPr>
        </p:nvSpPr>
        <p:spPr>
          <a:xfrm>
            <a:off x="714000" y="2892653"/>
            <a:ext cx="3327600" cy="76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6" name="Google Shape;736;p91"/>
          <p:cNvSpPr/>
          <p:nvPr/>
        </p:nvSpPr>
        <p:spPr>
          <a:xfrm>
            <a:off x="4994150" y="-792625"/>
            <a:ext cx="1239900" cy="123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1"/>
          <p:cNvSpPr/>
          <p:nvPr/>
        </p:nvSpPr>
        <p:spPr>
          <a:xfrm>
            <a:off x="2342750" y="4303100"/>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0">
    <p:spTree>
      <p:nvGrpSpPr>
        <p:cNvPr id="739" name="Shape 739"/>
        <p:cNvGrpSpPr/>
        <p:nvPr/>
      </p:nvGrpSpPr>
      <p:grpSpPr>
        <a:xfrm>
          <a:off x="0" y="0"/>
          <a:ext cx="0" cy="0"/>
          <a:chOff x="0" y="0"/>
          <a:chExt cx="0" cy="0"/>
        </a:xfrm>
      </p:grpSpPr>
      <p:sp>
        <p:nvSpPr>
          <p:cNvPr id="740" name="Google Shape;740;p92"/>
          <p:cNvSpPr/>
          <p:nvPr/>
        </p:nvSpPr>
        <p:spPr>
          <a:xfrm>
            <a:off x="7367275" y="-849625"/>
            <a:ext cx="1431900" cy="1431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9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42" name="Google Shape;742;p92"/>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3" name="Google Shape;743;p92"/>
          <p:cNvSpPr/>
          <p:nvPr/>
        </p:nvSpPr>
        <p:spPr>
          <a:xfrm>
            <a:off x="341425" y="4663224"/>
            <a:ext cx="1617600" cy="1617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9">
    <p:spTree>
      <p:nvGrpSpPr>
        <p:cNvPr id="744" name="Shape 744"/>
        <p:cNvGrpSpPr/>
        <p:nvPr/>
      </p:nvGrpSpPr>
      <p:grpSpPr>
        <a:xfrm>
          <a:off x="0" y="0"/>
          <a:ext cx="0" cy="0"/>
          <a:chOff x="0" y="0"/>
          <a:chExt cx="0" cy="0"/>
        </a:xfrm>
      </p:grpSpPr>
      <p:sp>
        <p:nvSpPr>
          <p:cNvPr id="745" name="Google Shape;745;p9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46" name="Google Shape;746;p93"/>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7" name="Google Shape;747;p93"/>
          <p:cNvSpPr/>
          <p:nvPr/>
        </p:nvSpPr>
        <p:spPr>
          <a:xfrm>
            <a:off x="-557425" y="4120225"/>
            <a:ext cx="1557000" cy="15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93"/>
          <p:cNvSpPr/>
          <p:nvPr/>
        </p:nvSpPr>
        <p:spPr>
          <a:xfrm>
            <a:off x="7424775" y="-58860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3"/>
          <p:cNvSpPr/>
          <p:nvPr/>
        </p:nvSpPr>
        <p:spPr>
          <a:xfrm>
            <a:off x="1769063" y="-120242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idx="1" type="body"/>
          </p:nvPr>
        </p:nvSpPr>
        <p:spPr>
          <a:xfrm>
            <a:off x="714000" y="3982308"/>
            <a:ext cx="7713300" cy="605100"/>
          </a:xfrm>
          <a:prstGeom prst="rect">
            <a:avLst/>
          </a:prstGeom>
          <a:solidFill>
            <a:schemeClr val="dk1"/>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2200">
                <a:latin typeface="Montserrat ExtraBold"/>
                <a:ea typeface="Montserrat ExtraBold"/>
                <a:cs typeface="Montserrat ExtraBold"/>
                <a:sym typeface="Montserrat ExtraBold"/>
              </a:defRPr>
            </a:lvl1pPr>
          </a:lstStyle>
          <a:p/>
        </p:txBody>
      </p:sp>
      <p:sp>
        <p:nvSpPr>
          <p:cNvPr id="65" name="Google Shape;65;p1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10"/>
          <p:cNvSpPr/>
          <p:nvPr/>
        </p:nvSpPr>
        <p:spPr>
          <a:xfrm>
            <a:off x="8302075" y="406613"/>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390525" y="-542375"/>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6">
    <p:spTree>
      <p:nvGrpSpPr>
        <p:cNvPr id="750" name="Shape 750"/>
        <p:cNvGrpSpPr/>
        <p:nvPr/>
      </p:nvGrpSpPr>
      <p:grpSpPr>
        <a:xfrm>
          <a:off x="0" y="0"/>
          <a:ext cx="0" cy="0"/>
          <a:chOff x="0" y="0"/>
          <a:chExt cx="0" cy="0"/>
        </a:xfrm>
      </p:grpSpPr>
      <p:sp>
        <p:nvSpPr>
          <p:cNvPr id="751" name="Google Shape;751;p94"/>
          <p:cNvSpPr/>
          <p:nvPr/>
        </p:nvSpPr>
        <p:spPr>
          <a:xfrm>
            <a:off x="8347175" y="-376025"/>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4"/>
          <p:cNvSpPr/>
          <p:nvPr/>
        </p:nvSpPr>
        <p:spPr>
          <a:xfrm>
            <a:off x="7775226" y="4059898"/>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94"/>
          <p:cNvSpPr/>
          <p:nvPr/>
        </p:nvSpPr>
        <p:spPr>
          <a:xfrm>
            <a:off x="542325" y="-6303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4"/>
          <p:cNvSpPr/>
          <p:nvPr/>
        </p:nvSpPr>
        <p:spPr>
          <a:xfrm>
            <a:off x="172075" y="440475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56" name="Google Shape;756;p94"/>
          <p:cNvSpPr txBox="1"/>
          <p:nvPr>
            <p:ph type="title"/>
          </p:nvPr>
        </p:nvSpPr>
        <p:spPr>
          <a:xfrm>
            <a:off x="4572000" y="932925"/>
            <a:ext cx="3855300" cy="61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7" name="Google Shape;757;p94"/>
          <p:cNvSpPr txBox="1"/>
          <p:nvPr>
            <p:ph idx="1" type="subTitle"/>
          </p:nvPr>
        </p:nvSpPr>
        <p:spPr>
          <a:xfrm>
            <a:off x="4572000" y="1677450"/>
            <a:ext cx="3855300" cy="106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8" name="Google Shape;758;p94"/>
          <p:cNvSpPr txBox="1"/>
          <p:nvPr/>
        </p:nvSpPr>
        <p:spPr>
          <a:xfrm>
            <a:off x="4572000" y="3373675"/>
            <a:ext cx="3623700" cy="63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Barlow Semi Condensed"/>
                <a:ea typeface="Barlow Semi Condensed"/>
                <a:cs typeface="Barlow Semi Condensed"/>
                <a:sym typeface="Barlow Semi Condensed"/>
              </a:rPr>
              <a:t>Credits: </a:t>
            </a:r>
            <a:r>
              <a:rPr lang="en" sz="1200">
                <a:solidFill>
                  <a:schemeClr val="lt1"/>
                </a:solidFill>
                <a:latin typeface="Barlow Semi Condensed Medium"/>
                <a:ea typeface="Barlow Semi Condensed Medium"/>
                <a:cs typeface="Barlow Semi Condensed Medium"/>
                <a:sym typeface="Barlow Semi Condensed Medium"/>
              </a:rPr>
              <a:t>This presentation template was created by </a:t>
            </a:r>
            <a:r>
              <a:rPr b="1" lang="en" sz="1200">
                <a:solidFill>
                  <a:schemeClr val="lt1"/>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chemeClr val="lt1"/>
                </a:solidFill>
                <a:latin typeface="Barlow Semi Condensed Medium"/>
                <a:ea typeface="Barlow Semi Condensed Medium"/>
                <a:cs typeface="Barlow Semi Condensed Medium"/>
                <a:sym typeface="Barlow Semi Condensed Medium"/>
              </a:rPr>
              <a:t>, including icons by </a:t>
            </a:r>
            <a:r>
              <a:rPr b="1" lang="en" sz="1200">
                <a:solidFill>
                  <a:schemeClr val="lt1"/>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chemeClr val="lt1"/>
                </a:solidFill>
                <a:latin typeface="Barlow Semi Condensed Medium"/>
                <a:ea typeface="Barlow Semi Condensed Medium"/>
                <a:cs typeface="Barlow Semi Condensed Medium"/>
                <a:sym typeface="Barlow Semi Condensed Medium"/>
              </a:rPr>
              <a:t>, infographics &amp; images by </a:t>
            </a:r>
            <a:r>
              <a:rPr b="1" lang="en" sz="1200">
                <a:solidFill>
                  <a:schemeClr val="lt1"/>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endParaRPr sz="1200">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8">
    <p:spTree>
      <p:nvGrpSpPr>
        <p:cNvPr id="759" name="Shape 759"/>
        <p:cNvGrpSpPr/>
        <p:nvPr/>
      </p:nvGrpSpPr>
      <p:grpSpPr>
        <a:xfrm>
          <a:off x="0" y="0"/>
          <a:ext cx="0" cy="0"/>
          <a:chOff x="0" y="0"/>
          <a:chExt cx="0" cy="0"/>
        </a:xfrm>
      </p:grpSpPr>
      <p:sp>
        <p:nvSpPr>
          <p:cNvPr id="760" name="Google Shape;760;p95"/>
          <p:cNvSpPr/>
          <p:nvPr/>
        </p:nvSpPr>
        <p:spPr>
          <a:xfrm>
            <a:off x="7237325" y="3428201"/>
            <a:ext cx="2489100" cy="2489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62" name="Google Shape;762;p95"/>
          <p:cNvSpPr/>
          <p:nvPr/>
        </p:nvSpPr>
        <p:spPr>
          <a:xfrm>
            <a:off x="6490375" y="-782725"/>
            <a:ext cx="1239900" cy="123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95"/>
          <p:cNvSpPr/>
          <p:nvPr/>
        </p:nvSpPr>
        <p:spPr>
          <a:xfrm>
            <a:off x="-593400" y="1073349"/>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7">
    <p:spTree>
      <p:nvGrpSpPr>
        <p:cNvPr id="764" name="Shape 764"/>
        <p:cNvGrpSpPr/>
        <p:nvPr/>
      </p:nvGrpSpPr>
      <p:grpSpPr>
        <a:xfrm>
          <a:off x="0" y="0"/>
          <a:ext cx="0" cy="0"/>
          <a:chOff x="0" y="0"/>
          <a:chExt cx="0" cy="0"/>
        </a:xfrm>
      </p:grpSpPr>
      <p:sp>
        <p:nvSpPr>
          <p:cNvPr id="765" name="Google Shape;765;p9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66" name="Google Shape;766;p96"/>
          <p:cNvSpPr/>
          <p:nvPr/>
        </p:nvSpPr>
        <p:spPr>
          <a:xfrm>
            <a:off x="355675" y="-983375"/>
            <a:ext cx="1239900" cy="1239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6"/>
          <p:cNvSpPr/>
          <p:nvPr/>
        </p:nvSpPr>
        <p:spPr>
          <a:xfrm>
            <a:off x="-1098075" y="3794976"/>
            <a:ext cx="2489100" cy="2489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6"/>
          <p:cNvSpPr/>
          <p:nvPr/>
        </p:nvSpPr>
        <p:spPr>
          <a:xfrm>
            <a:off x="8472450" y="1546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6"/>
          <p:cNvSpPr/>
          <p:nvPr/>
        </p:nvSpPr>
        <p:spPr>
          <a:xfrm>
            <a:off x="6983075" y="4827724"/>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5" Type="http://schemas.openxmlformats.org/officeDocument/2006/relationships/slideLayout" Target="../slideLayouts/slideLayout37.xml"/><Relationship Id="rId6" Type="http://schemas.openxmlformats.org/officeDocument/2006/relationships/slideLayout" Target="../slideLayouts/slideLayout38.xml"/><Relationship Id="rId29" Type="http://schemas.openxmlformats.org/officeDocument/2006/relationships/slideLayout" Target="../slideLayouts/slideLayout61.xml"/><Relationship Id="rId7" Type="http://schemas.openxmlformats.org/officeDocument/2006/relationships/slideLayout" Target="../slideLayouts/slideLayout39.xml"/><Relationship Id="rId8" Type="http://schemas.openxmlformats.org/officeDocument/2006/relationships/slideLayout" Target="../slideLayouts/slideLayout40.xml"/><Relationship Id="rId31" Type="http://schemas.openxmlformats.org/officeDocument/2006/relationships/theme" Target="../theme/theme2.xml"/><Relationship Id="rId30" Type="http://schemas.openxmlformats.org/officeDocument/2006/relationships/slideLayout" Target="../slideLayouts/slideLayout62.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theme" Target="../theme/theme4.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000" y="648300"/>
            <a:ext cx="7713300" cy="464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714000" y="1187700"/>
            <a:ext cx="77133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1pPr>
            <a:lvl2pPr indent="-317500" lvl="1" marL="9144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2pPr>
            <a:lvl3pPr indent="-317500" lvl="2" marL="13716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3pPr>
            <a:lvl4pPr indent="-317500" lvl="3" marL="18288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4pPr>
            <a:lvl5pPr indent="-317500" lvl="4" marL="22860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5pPr>
            <a:lvl6pPr indent="-317500" lvl="5" marL="27432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6pPr>
            <a:lvl7pPr indent="-317500" lvl="6" marL="32004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7pPr>
            <a:lvl8pPr indent="-317500" lvl="7" marL="36576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8pPr>
            <a:lvl9pPr indent="-317500" lvl="8" marL="41148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9pPr>
          </a:lstStyle>
          <a:p/>
        </p:txBody>
      </p:sp>
      <p:sp>
        <p:nvSpPr>
          <p:cNvPr id="8" name="Google Shape;8;p1"/>
          <p:cNvSpPr txBox="1"/>
          <p:nvPr>
            <p:ph idx="12" type="sldNum"/>
          </p:nvPr>
        </p:nvSpPr>
        <p:spPr>
          <a:xfrm>
            <a:off x="8472450" y="4663223"/>
            <a:ext cx="548700" cy="310200"/>
          </a:xfrm>
          <a:prstGeom prst="rect">
            <a:avLst/>
          </a:prstGeom>
          <a:noFill/>
          <a:ln>
            <a:noFill/>
          </a:ln>
        </p:spPr>
        <p:txBody>
          <a:bodyPr anchorCtr="0" anchor="ctr" bIns="91425" lIns="91425" spcFirstLastPara="1" rIns="91425" wrap="square" tIns="91425">
            <a:normAutofit lnSpcReduction="20000"/>
          </a:bodyPr>
          <a:lstStyle>
            <a:lvl1pPr lvl="0" algn="ctr">
              <a:buNone/>
              <a:defRPr b="1" sz="1000">
                <a:solidFill>
                  <a:schemeClr val="lt1"/>
                </a:solidFill>
                <a:latin typeface="Barlow Semi Condensed"/>
                <a:ea typeface="Barlow Semi Condensed"/>
                <a:cs typeface="Barlow Semi Condensed"/>
                <a:sym typeface="Barlow Semi Condensed"/>
              </a:defRPr>
            </a:lvl1pPr>
            <a:lvl2pPr lvl="1" algn="ctr">
              <a:buNone/>
              <a:defRPr b="1" sz="1000">
                <a:solidFill>
                  <a:schemeClr val="lt1"/>
                </a:solidFill>
                <a:latin typeface="Barlow Semi Condensed"/>
                <a:ea typeface="Barlow Semi Condensed"/>
                <a:cs typeface="Barlow Semi Condensed"/>
                <a:sym typeface="Barlow Semi Condensed"/>
              </a:defRPr>
            </a:lvl2pPr>
            <a:lvl3pPr lvl="2" algn="ctr">
              <a:buNone/>
              <a:defRPr b="1" sz="1000">
                <a:solidFill>
                  <a:schemeClr val="lt1"/>
                </a:solidFill>
                <a:latin typeface="Barlow Semi Condensed"/>
                <a:ea typeface="Barlow Semi Condensed"/>
                <a:cs typeface="Barlow Semi Condensed"/>
                <a:sym typeface="Barlow Semi Condensed"/>
              </a:defRPr>
            </a:lvl3pPr>
            <a:lvl4pPr lvl="3" algn="ctr">
              <a:buNone/>
              <a:defRPr b="1" sz="1000">
                <a:solidFill>
                  <a:schemeClr val="lt1"/>
                </a:solidFill>
                <a:latin typeface="Barlow Semi Condensed"/>
                <a:ea typeface="Barlow Semi Condensed"/>
                <a:cs typeface="Barlow Semi Condensed"/>
                <a:sym typeface="Barlow Semi Condensed"/>
              </a:defRPr>
            </a:lvl4pPr>
            <a:lvl5pPr lvl="4" algn="ctr">
              <a:buNone/>
              <a:defRPr b="1" sz="1000">
                <a:solidFill>
                  <a:schemeClr val="lt1"/>
                </a:solidFill>
                <a:latin typeface="Barlow Semi Condensed"/>
                <a:ea typeface="Barlow Semi Condensed"/>
                <a:cs typeface="Barlow Semi Condensed"/>
                <a:sym typeface="Barlow Semi Condensed"/>
              </a:defRPr>
            </a:lvl5pPr>
            <a:lvl6pPr lvl="5" algn="ctr">
              <a:buNone/>
              <a:defRPr b="1" sz="1000">
                <a:solidFill>
                  <a:schemeClr val="lt1"/>
                </a:solidFill>
                <a:latin typeface="Barlow Semi Condensed"/>
                <a:ea typeface="Barlow Semi Condensed"/>
                <a:cs typeface="Barlow Semi Condensed"/>
                <a:sym typeface="Barlow Semi Condensed"/>
              </a:defRPr>
            </a:lvl6pPr>
            <a:lvl7pPr lvl="6" algn="ctr">
              <a:buNone/>
              <a:defRPr b="1" sz="1000">
                <a:solidFill>
                  <a:schemeClr val="lt1"/>
                </a:solidFill>
                <a:latin typeface="Barlow Semi Condensed"/>
                <a:ea typeface="Barlow Semi Condensed"/>
                <a:cs typeface="Barlow Semi Condensed"/>
                <a:sym typeface="Barlow Semi Condensed"/>
              </a:defRPr>
            </a:lvl7pPr>
            <a:lvl8pPr lvl="7" algn="ctr">
              <a:buNone/>
              <a:defRPr b="1" sz="1000">
                <a:solidFill>
                  <a:schemeClr val="lt1"/>
                </a:solidFill>
                <a:latin typeface="Barlow Semi Condensed"/>
                <a:ea typeface="Barlow Semi Condensed"/>
                <a:cs typeface="Barlow Semi Condensed"/>
                <a:sym typeface="Barlow Semi Condensed"/>
              </a:defRPr>
            </a:lvl8pPr>
            <a:lvl9pPr lvl="8" algn="ctr">
              <a:buNone/>
              <a:defRPr b="1" sz="1000">
                <a:solidFill>
                  <a:schemeClr val="lt1"/>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58" name="Shape 258"/>
        <p:cNvGrpSpPr/>
        <p:nvPr/>
      </p:nvGrpSpPr>
      <p:grpSpPr>
        <a:xfrm>
          <a:off x="0" y="0"/>
          <a:ext cx="0" cy="0"/>
          <a:chOff x="0" y="0"/>
          <a:chExt cx="0" cy="0"/>
        </a:xfrm>
      </p:grpSpPr>
      <p:sp>
        <p:nvSpPr>
          <p:cNvPr id="259" name="Google Shape;259;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60" name="Google Shape;260;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64" name="Shape 264"/>
        <p:cNvGrpSpPr/>
        <p:nvPr/>
      </p:nvGrpSpPr>
      <p:grpSpPr>
        <a:xfrm>
          <a:off x="0" y="0"/>
          <a:ext cx="0" cy="0"/>
          <a:chOff x="0" y="0"/>
          <a:chExt cx="0" cy="0"/>
        </a:xfrm>
      </p:grpSpPr>
      <p:sp>
        <p:nvSpPr>
          <p:cNvPr id="265" name="Google Shape;265;p35"/>
          <p:cNvSpPr txBox="1"/>
          <p:nvPr>
            <p:ph type="title"/>
          </p:nvPr>
        </p:nvSpPr>
        <p:spPr>
          <a:xfrm>
            <a:off x="714000" y="648300"/>
            <a:ext cx="7713300" cy="464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p:txBody>
      </p:sp>
      <p:sp>
        <p:nvSpPr>
          <p:cNvPr id="266" name="Google Shape;266;p35"/>
          <p:cNvSpPr txBox="1"/>
          <p:nvPr>
            <p:ph idx="1" type="body"/>
          </p:nvPr>
        </p:nvSpPr>
        <p:spPr>
          <a:xfrm>
            <a:off x="714000" y="1187700"/>
            <a:ext cx="77133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1pPr>
            <a:lvl2pPr indent="-317500" lvl="1" marL="9144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2pPr>
            <a:lvl3pPr indent="-317500" lvl="2" marL="13716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3pPr>
            <a:lvl4pPr indent="-317500" lvl="3" marL="18288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4pPr>
            <a:lvl5pPr indent="-317500" lvl="4" marL="22860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5pPr>
            <a:lvl6pPr indent="-317500" lvl="5" marL="27432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6pPr>
            <a:lvl7pPr indent="-317500" lvl="6" marL="32004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7pPr>
            <a:lvl8pPr indent="-317500" lvl="7" marL="36576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8pPr>
            <a:lvl9pPr indent="-317500" lvl="8" marL="41148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9pPr>
          </a:lstStyle>
          <a:p/>
        </p:txBody>
      </p:sp>
      <p:sp>
        <p:nvSpPr>
          <p:cNvPr id="267" name="Google Shape;267;p35"/>
          <p:cNvSpPr txBox="1"/>
          <p:nvPr>
            <p:ph idx="12" type="sldNum"/>
          </p:nvPr>
        </p:nvSpPr>
        <p:spPr>
          <a:xfrm>
            <a:off x="8472450" y="4663223"/>
            <a:ext cx="548700" cy="310200"/>
          </a:xfrm>
          <a:prstGeom prst="rect">
            <a:avLst/>
          </a:prstGeom>
          <a:noFill/>
          <a:ln>
            <a:noFill/>
          </a:ln>
        </p:spPr>
        <p:txBody>
          <a:bodyPr anchorCtr="0" anchor="ctr" bIns="91425" lIns="91425" spcFirstLastPara="1" rIns="91425" wrap="square" tIns="91425">
            <a:normAutofit lnSpcReduction="20000"/>
          </a:bodyPr>
          <a:lstStyle>
            <a:lvl1pPr lvl="0" rtl="0" algn="ctr">
              <a:buNone/>
              <a:defRPr b="1" sz="1000">
                <a:solidFill>
                  <a:schemeClr val="lt1"/>
                </a:solidFill>
                <a:latin typeface="Barlow Semi Condensed"/>
                <a:ea typeface="Barlow Semi Condensed"/>
                <a:cs typeface="Barlow Semi Condensed"/>
                <a:sym typeface="Barlow Semi Condensed"/>
              </a:defRPr>
            </a:lvl1pPr>
            <a:lvl2pPr lvl="1" rtl="0" algn="ctr">
              <a:buNone/>
              <a:defRPr b="1" sz="1000">
                <a:solidFill>
                  <a:schemeClr val="lt1"/>
                </a:solidFill>
                <a:latin typeface="Barlow Semi Condensed"/>
                <a:ea typeface="Barlow Semi Condensed"/>
                <a:cs typeface="Barlow Semi Condensed"/>
                <a:sym typeface="Barlow Semi Condensed"/>
              </a:defRPr>
            </a:lvl2pPr>
            <a:lvl3pPr lvl="2" rtl="0" algn="ctr">
              <a:buNone/>
              <a:defRPr b="1" sz="1000">
                <a:solidFill>
                  <a:schemeClr val="lt1"/>
                </a:solidFill>
                <a:latin typeface="Barlow Semi Condensed"/>
                <a:ea typeface="Barlow Semi Condensed"/>
                <a:cs typeface="Barlow Semi Condensed"/>
                <a:sym typeface="Barlow Semi Condensed"/>
              </a:defRPr>
            </a:lvl3pPr>
            <a:lvl4pPr lvl="3" rtl="0" algn="ctr">
              <a:buNone/>
              <a:defRPr b="1" sz="1000">
                <a:solidFill>
                  <a:schemeClr val="lt1"/>
                </a:solidFill>
                <a:latin typeface="Barlow Semi Condensed"/>
                <a:ea typeface="Barlow Semi Condensed"/>
                <a:cs typeface="Barlow Semi Condensed"/>
                <a:sym typeface="Barlow Semi Condensed"/>
              </a:defRPr>
            </a:lvl4pPr>
            <a:lvl5pPr lvl="4" rtl="0" algn="ctr">
              <a:buNone/>
              <a:defRPr b="1" sz="1000">
                <a:solidFill>
                  <a:schemeClr val="lt1"/>
                </a:solidFill>
                <a:latin typeface="Barlow Semi Condensed"/>
                <a:ea typeface="Barlow Semi Condensed"/>
                <a:cs typeface="Barlow Semi Condensed"/>
                <a:sym typeface="Barlow Semi Condensed"/>
              </a:defRPr>
            </a:lvl5pPr>
            <a:lvl6pPr lvl="5" rtl="0" algn="ctr">
              <a:buNone/>
              <a:defRPr b="1" sz="1000">
                <a:solidFill>
                  <a:schemeClr val="lt1"/>
                </a:solidFill>
                <a:latin typeface="Barlow Semi Condensed"/>
                <a:ea typeface="Barlow Semi Condensed"/>
                <a:cs typeface="Barlow Semi Condensed"/>
                <a:sym typeface="Barlow Semi Condensed"/>
              </a:defRPr>
            </a:lvl6pPr>
            <a:lvl7pPr lvl="6" rtl="0" algn="ctr">
              <a:buNone/>
              <a:defRPr b="1" sz="1000">
                <a:solidFill>
                  <a:schemeClr val="lt1"/>
                </a:solidFill>
                <a:latin typeface="Barlow Semi Condensed"/>
                <a:ea typeface="Barlow Semi Condensed"/>
                <a:cs typeface="Barlow Semi Condensed"/>
                <a:sym typeface="Barlow Semi Condensed"/>
              </a:defRPr>
            </a:lvl7pPr>
            <a:lvl8pPr lvl="7" rtl="0" algn="ctr">
              <a:buNone/>
              <a:defRPr b="1" sz="1000">
                <a:solidFill>
                  <a:schemeClr val="lt1"/>
                </a:solidFill>
                <a:latin typeface="Barlow Semi Condensed"/>
                <a:ea typeface="Barlow Semi Condensed"/>
                <a:cs typeface="Barlow Semi Condensed"/>
                <a:sym typeface="Barlow Semi Condensed"/>
              </a:defRPr>
            </a:lvl8pPr>
            <a:lvl9pPr lvl="8" rtl="0" algn="ctr">
              <a:buNone/>
              <a:defRPr b="1" sz="1000">
                <a:solidFill>
                  <a:schemeClr val="lt1"/>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17" name="Shape 517"/>
        <p:cNvGrpSpPr/>
        <p:nvPr/>
      </p:nvGrpSpPr>
      <p:grpSpPr>
        <a:xfrm>
          <a:off x="0" y="0"/>
          <a:ext cx="0" cy="0"/>
          <a:chOff x="0" y="0"/>
          <a:chExt cx="0" cy="0"/>
        </a:xfrm>
      </p:grpSpPr>
      <p:sp>
        <p:nvSpPr>
          <p:cNvPr id="518" name="Google Shape;518;p66"/>
          <p:cNvSpPr txBox="1"/>
          <p:nvPr>
            <p:ph type="title"/>
          </p:nvPr>
        </p:nvSpPr>
        <p:spPr>
          <a:xfrm>
            <a:off x="714000" y="648300"/>
            <a:ext cx="7713300" cy="464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p:txBody>
      </p:sp>
      <p:sp>
        <p:nvSpPr>
          <p:cNvPr id="519" name="Google Shape;519;p66"/>
          <p:cNvSpPr txBox="1"/>
          <p:nvPr>
            <p:ph idx="1" type="body"/>
          </p:nvPr>
        </p:nvSpPr>
        <p:spPr>
          <a:xfrm>
            <a:off x="714000" y="1187700"/>
            <a:ext cx="77133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1pPr>
            <a:lvl2pPr indent="-317500" lvl="1" marL="9144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2pPr>
            <a:lvl3pPr indent="-317500" lvl="2" marL="13716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3pPr>
            <a:lvl4pPr indent="-317500" lvl="3" marL="18288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4pPr>
            <a:lvl5pPr indent="-317500" lvl="4" marL="22860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5pPr>
            <a:lvl6pPr indent="-317500" lvl="5" marL="27432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6pPr>
            <a:lvl7pPr indent="-317500" lvl="6" marL="32004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7pPr>
            <a:lvl8pPr indent="-317500" lvl="7" marL="36576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8pPr>
            <a:lvl9pPr indent="-317500" lvl="8" marL="4114800" rtl="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9pPr>
          </a:lstStyle>
          <a:p/>
        </p:txBody>
      </p:sp>
      <p:sp>
        <p:nvSpPr>
          <p:cNvPr id="520" name="Google Shape;520;p66"/>
          <p:cNvSpPr txBox="1"/>
          <p:nvPr>
            <p:ph idx="12" type="sldNum"/>
          </p:nvPr>
        </p:nvSpPr>
        <p:spPr>
          <a:xfrm>
            <a:off x="8472450" y="4663223"/>
            <a:ext cx="548700" cy="310200"/>
          </a:xfrm>
          <a:prstGeom prst="rect">
            <a:avLst/>
          </a:prstGeom>
          <a:noFill/>
          <a:ln>
            <a:noFill/>
          </a:ln>
        </p:spPr>
        <p:txBody>
          <a:bodyPr anchorCtr="0" anchor="ctr" bIns="91425" lIns="91425" spcFirstLastPara="1" rIns="91425" wrap="square" tIns="91425">
            <a:normAutofit lnSpcReduction="20000"/>
          </a:bodyPr>
          <a:lstStyle>
            <a:lvl1pPr lvl="0" rtl="0" algn="ctr">
              <a:buNone/>
              <a:defRPr b="1" sz="1000">
                <a:solidFill>
                  <a:schemeClr val="lt1"/>
                </a:solidFill>
                <a:latin typeface="Barlow Semi Condensed"/>
                <a:ea typeface="Barlow Semi Condensed"/>
                <a:cs typeface="Barlow Semi Condensed"/>
                <a:sym typeface="Barlow Semi Condensed"/>
              </a:defRPr>
            </a:lvl1pPr>
            <a:lvl2pPr lvl="1" rtl="0" algn="ctr">
              <a:buNone/>
              <a:defRPr b="1" sz="1000">
                <a:solidFill>
                  <a:schemeClr val="lt1"/>
                </a:solidFill>
                <a:latin typeface="Barlow Semi Condensed"/>
                <a:ea typeface="Barlow Semi Condensed"/>
                <a:cs typeface="Barlow Semi Condensed"/>
                <a:sym typeface="Barlow Semi Condensed"/>
              </a:defRPr>
            </a:lvl2pPr>
            <a:lvl3pPr lvl="2" rtl="0" algn="ctr">
              <a:buNone/>
              <a:defRPr b="1" sz="1000">
                <a:solidFill>
                  <a:schemeClr val="lt1"/>
                </a:solidFill>
                <a:latin typeface="Barlow Semi Condensed"/>
                <a:ea typeface="Barlow Semi Condensed"/>
                <a:cs typeface="Barlow Semi Condensed"/>
                <a:sym typeface="Barlow Semi Condensed"/>
              </a:defRPr>
            </a:lvl3pPr>
            <a:lvl4pPr lvl="3" rtl="0" algn="ctr">
              <a:buNone/>
              <a:defRPr b="1" sz="1000">
                <a:solidFill>
                  <a:schemeClr val="lt1"/>
                </a:solidFill>
                <a:latin typeface="Barlow Semi Condensed"/>
                <a:ea typeface="Barlow Semi Condensed"/>
                <a:cs typeface="Barlow Semi Condensed"/>
                <a:sym typeface="Barlow Semi Condensed"/>
              </a:defRPr>
            </a:lvl4pPr>
            <a:lvl5pPr lvl="4" rtl="0" algn="ctr">
              <a:buNone/>
              <a:defRPr b="1" sz="1000">
                <a:solidFill>
                  <a:schemeClr val="lt1"/>
                </a:solidFill>
                <a:latin typeface="Barlow Semi Condensed"/>
                <a:ea typeface="Barlow Semi Condensed"/>
                <a:cs typeface="Barlow Semi Condensed"/>
                <a:sym typeface="Barlow Semi Condensed"/>
              </a:defRPr>
            </a:lvl5pPr>
            <a:lvl6pPr lvl="5" rtl="0" algn="ctr">
              <a:buNone/>
              <a:defRPr b="1" sz="1000">
                <a:solidFill>
                  <a:schemeClr val="lt1"/>
                </a:solidFill>
                <a:latin typeface="Barlow Semi Condensed"/>
                <a:ea typeface="Barlow Semi Condensed"/>
                <a:cs typeface="Barlow Semi Condensed"/>
                <a:sym typeface="Barlow Semi Condensed"/>
              </a:defRPr>
            </a:lvl6pPr>
            <a:lvl7pPr lvl="6" rtl="0" algn="ctr">
              <a:buNone/>
              <a:defRPr b="1" sz="1000">
                <a:solidFill>
                  <a:schemeClr val="lt1"/>
                </a:solidFill>
                <a:latin typeface="Barlow Semi Condensed"/>
                <a:ea typeface="Barlow Semi Condensed"/>
                <a:cs typeface="Barlow Semi Condensed"/>
                <a:sym typeface="Barlow Semi Condensed"/>
              </a:defRPr>
            </a:lvl7pPr>
            <a:lvl8pPr lvl="7" rtl="0" algn="ctr">
              <a:buNone/>
              <a:defRPr b="1" sz="1000">
                <a:solidFill>
                  <a:schemeClr val="lt1"/>
                </a:solidFill>
                <a:latin typeface="Barlow Semi Condensed"/>
                <a:ea typeface="Barlow Semi Condensed"/>
                <a:cs typeface="Barlow Semi Condensed"/>
                <a:sym typeface="Barlow Semi Condensed"/>
              </a:defRPr>
            </a:lvl8pPr>
            <a:lvl9pPr lvl="8" rtl="0" algn="ctr">
              <a:buNone/>
              <a:defRPr b="1" sz="1000">
                <a:solidFill>
                  <a:schemeClr val="lt1"/>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8.jpg"/><Relationship Id="rId4" Type="http://schemas.openxmlformats.org/officeDocument/2006/relationships/image" Target="../media/image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image" Target="../media/image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hyperlink" Target="https://colab.research.google.com/drive/1lEiDPePokkpBqaCtu89Eji3xxU8drKhp?usp=shar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8.jpg"/><Relationship Id="rId5"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1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10.jp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773" name="Shape 773"/>
        <p:cNvGrpSpPr/>
        <p:nvPr/>
      </p:nvGrpSpPr>
      <p:grpSpPr>
        <a:xfrm>
          <a:off x="0" y="0"/>
          <a:ext cx="0" cy="0"/>
          <a:chOff x="0" y="0"/>
          <a:chExt cx="0" cy="0"/>
        </a:xfrm>
      </p:grpSpPr>
      <p:sp>
        <p:nvSpPr>
          <p:cNvPr id="774" name="Google Shape;774;p97"/>
          <p:cNvSpPr/>
          <p:nvPr/>
        </p:nvSpPr>
        <p:spPr>
          <a:xfrm>
            <a:off x="636773" y="928806"/>
            <a:ext cx="724500" cy="7245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7"/>
          <p:cNvSpPr txBox="1"/>
          <p:nvPr>
            <p:ph type="ctrTitle"/>
          </p:nvPr>
        </p:nvSpPr>
        <p:spPr>
          <a:xfrm>
            <a:off x="714000" y="885700"/>
            <a:ext cx="4086600" cy="48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5CFFA6"/>
                </a:solidFill>
              </a:rPr>
              <a:t>Assisting people with disability in using ATMs across the country</a:t>
            </a:r>
            <a:endParaRPr sz="2500"/>
          </a:p>
        </p:txBody>
      </p:sp>
      <p:sp>
        <p:nvSpPr>
          <p:cNvPr id="776" name="Google Shape;776;p97"/>
          <p:cNvSpPr txBox="1"/>
          <p:nvPr>
            <p:ph idx="1" type="subTitle"/>
          </p:nvPr>
        </p:nvSpPr>
        <p:spPr>
          <a:xfrm>
            <a:off x="714000" y="3493644"/>
            <a:ext cx="3858000" cy="4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Presented by Kaizen</a:t>
            </a:r>
            <a:endParaRPr/>
          </a:p>
        </p:txBody>
      </p:sp>
      <p:cxnSp>
        <p:nvCxnSpPr>
          <p:cNvPr id="777" name="Google Shape;777;p97"/>
          <p:cNvCxnSpPr>
            <a:stCxn id="778" idx="3"/>
          </p:cNvCxnSpPr>
          <p:nvPr/>
        </p:nvCxnSpPr>
        <p:spPr>
          <a:xfrm>
            <a:off x="2570700" y="3077150"/>
            <a:ext cx="2499600" cy="0"/>
          </a:xfrm>
          <a:prstGeom prst="straightConnector1">
            <a:avLst/>
          </a:prstGeom>
          <a:noFill/>
          <a:ln cap="flat" cmpd="sng" w="19050">
            <a:solidFill>
              <a:srgbClr val="5CFFF8"/>
            </a:solidFill>
            <a:prstDash val="solid"/>
            <a:round/>
            <a:headEnd len="med" w="med" type="none"/>
            <a:tailEnd len="med" w="med" type="none"/>
          </a:ln>
        </p:spPr>
      </p:cxnSp>
      <p:sp>
        <p:nvSpPr>
          <p:cNvPr id="779" name="Google Shape;779;p97"/>
          <p:cNvSpPr/>
          <p:nvPr/>
        </p:nvSpPr>
        <p:spPr>
          <a:xfrm>
            <a:off x="5396925" y="1021200"/>
            <a:ext cx="3030300" cy="3101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97"/>
          <p:cNvGrpSpPr/>
          <p:nvPr/>
        </p:nvGrpSpPr>
        <p:grpSpPr>
          <a:xfrm>
            <a:off x="6227925" y="1285968"/>
            <a:ext cx="1722947" cy="2378352"/>
            <a:chOff x="6227925" y="1285968"/>
            <a:chExt cx="1722947" cy="2378352"/>
          </a:xfrm>
        </p:grpSpPr>
        <p:sp>
          <p:nvSpPr>
            <p:cNvPr id="781" name="Google Shape;781;p97"/>
            <p:cNvSpPr/>
            <p:nvPr/>
          </p:nvSpPr>
          <p:spPr>
            <a:xfrm>
              <a:off x="6227925" y="3491550"/>
              <a:ext cx="1722947" cy="172770"/>
            </a:xfrm>
            <a:custGeom>
              <a:rect b="b" l="l" r="r" t="t"/>
              <a:pathLst>
                <a:path extrusionOk="0" h="8117" w="97742">
                  <a:moveTo>
                    <a:pt x="48871" y="0"/>
                  </a:moveTo>
                  <a:cubicBezTo>
                    <a:pt x="21873" y="0"/>
                    <a:pt x="0" y="1823"/>
                    <a:pt x="0" y="4058"/>
                  </a:cubicBezTo>
                  <a:cubicBezTo>
                    <a:pt x="0" y="6294"/>
                    <a:pt x="21873" y="8117"/>
                    <a:pt x="48871" y="8117"/>
                  </a:cubicBezTo>
                  <a:cubicBezTo>
                    <a:pt x="75868" y="8117"/>
                    <a:pt x="97742" y="6294"/>
                    <a:pt x="97742" y="4058"/>
                  </a:cubicBezTo>
                  <a:cubicBezTo>
                    <a:pt x="97742" y="1823"/>
                    <a:pt x="75868" y="0"/>
                    <a:pt x="48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7"/>
            <p:cNvSpPr/>
            <p:nvPr/>
          </p:nvSpPr>
          <p:spPr>
            <a:xfrm>
              <a:off x="6531013" y="1285968"/>
              <a:ext cx="1116708" cy="2264133"/>
            </a:xfrm>
            <a:custGeom>
              <a:rect b="b" l="l" r="r" t="t"/>
              <a:pathLst>
                <a:path extrusionOk="0" h="139460" w="68784">
                  <a:moveTo>
                    <a:pt x="4746" y="0"/>
                  </a:moveTo>
                  <a:cubicBezTo>
                    <a:pt x="2133" y="0"/>
                    <a:pt x="0" y="2133"/>
                    <a:pt x="0" y="4746"/>
                  </a:cubicBezTo>
                  <a:lnTo>
                    <a:pt x="0" y="134714"/>
                  </a:lnTo>
                  <a:cubicBezTo>
                    <a:pt x="0" y="137327"/>
                    <a:pt x="2133" y="139460"/>
                    <a:pt x="4746" y="139460"/>
                  </a:cubicBezTo>
                  <a:lnTo>
                    <a:pt x="64038" y="139460"/>
                  </a:lnTo>
                  <a:cubicBezTo>
                    <a:pt x="66652" y="139460"/>
                    <a:pt x="68784" y="137327"/>
                    <a:pt x="68784" y="134714"/>
                  </a:cubicBezTo>
                  <a:lnTo>
                    <a:pt x="68784" y="4746"/>
                  </a:lnTo>
                  <a:cubicBezTo>
                    <a:pt x="68784" y="2133"/>
                    <a:pt x="66652" y="0"/>
                    <a:pt x="64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7"/>
            <p:cNvSpPr/>
            <p:nvPr/>
          </p:nvSpPr>
          <p:spPr>
            <a:xfrm>
              <a:off x="7600862" y="1499824"/>
              <a:ext cx="22908" cy="96046"/>
            </a:xfrm>
            <a:custGeom>
              <a:rect b="b" l="l" r="r" t="t"/>
              <a:pathLst>
                <a:path extrusionOk="0" h="5916" w="1411">
                  <a:moveTo>
                    <a:pt x="722" y="0"/>
                  </a:moveTo>
                  <a:cubicBezTo>
                    <a:pt x="310" y="0"/>
                    <a:pt x="0" y="310"/>
                    <a:pt x="0" y="723"/>
                  </a:cubicBezTo>
                  <a:lnTo>
                    <a:pt x="0" y="5228"/>
                  </a:lnTo>
                  <a:cubicBezTo>
                    <a:pt x="0" y="5606"/>
                    <a:pt x="310" y="5916"/>
                    <a:pt x="722" y="5916"/>
                  </a:cubicBezTo>
                  <a:lnTo>
                    <a:pt x="1273" y="5916"/>
                  </a:lnTo>
                  <a:lnTo>
                    <a:pt x="1273" y="5641"/>
                  </a:lnTo>
                  <a:cubicBezTo>
                    <a:pt x="1376" y="5538"/>
                    <a:pt x="1410" y="5366"/>
                    <a:pt x="1410" y="5228"/>
                  </a:cubicBezTo>
                  <a:lnTo>
                    <a:pt x="1410" y="723"/>
                  </a:lnTo>
                  <a:cubicBezTo>
                    <a:pt x="1410" y="551"/>
                    <a:pt x="1376" y="413"/>
                    <a:pt x="1273" y="276"/>
                  </a:cubicBezTo>
                  <a:lnTo>
                    <a:pt x="12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97"/>
            <p:cNvSpPr/>
            <p:nvPr/>
          </p:nvSpPr>
          <p:spPr>
            <a:xfrm>
              <a:off x="7609792" y="1499824"/>
              <a:ext cx="23460" cy="96046"/>
            </a:xfrm>
            <a:custGeom>
              <a:rect b="b" l="l" r="r" t="t"/>
              <a:pathLst>
                <a:path extrusionOk="0" h="5916" w="1445">
                  <a:moveTo>
                    <a:pt x="723" y="0"/>
                  </a:moveTo>
                  <a:cubicBezTo>
                    <a:pt x="344" y="0"/>
                    <a:pt x="0" y="310"/>
                    <a:pt x="0" y="723"/>
                  </a:cubicBezTo>
                  <a:lnTo>
                    <a:pt x="0" y="5228"/>
                  </a:lnTo>
                  <a:cubicBezTo>
                    <a:pt x="0" y="5606"/>
                    <a:pt x="344" y="5916"/>
                    <a:pt x="723" y="5916"/>
                  </a:cubicBezTo>
                  <a:cubicBezTo>
                    <a:pt x="1101" y="5916"/>
                    <a:pt x="1445" y="5606"/>
                    <a:pt x="1410" y="5228"/>
                  </a:cubicBezTo>
                  <a:lnTo>
                    <a:pt x="1410" y="723"/>
                  </a:lnTo>
                  <a:cubicBezTo>
                    <a:pt x="1410" y="310"/>
                    <a:pt x="1101" y="0"/>
                    <a:pt x="7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97"/>
            <p:cNvSpPr/>
            <p:nvPr/>
          </p:nvSpPr>
          <p:spPr>
            <a:xfrm>
              <a:off x="7600862" y="1851035"/>
              <a:ext cx="22908" cy="96614"/>
            </a:xfrm>
            <a:custGeom>
              <a:rect b="b" l="l" r="r" t="t"/>
              <a:pathLst>
                <a:path extrusionOk="0" h="5951" w="1411">
                  <a:moveTo>
                    <a:pt x="722" y="1"/>
                  </a:moveTo>
                  <a:cubicBezTo>
                    <a:pt x="310" y="1"/>
                    <a:pt x="0" y="345"/>
                    <a:pt x="0" y="723"/>
                  </a:cubicBezTo>
                  <a:lnTo>
                    <a:pt x="0" y="5229"/>
                  </a:lnTo>
                  <a:cubicBezTo>
                    <a:pt x="0" y="5607"/>
                    <a:pt x="310" y="5951"/>
                    <a:pt x="722" y="5951"/>
                  </a:cubicBezTo>
                  <a:lnTo>
                    <a:pt x="1273" y="5951"/>
                  </a:lnTo>
                  <a:lnTo>
                    <a:pt x="1273" y="5676"/>
                  </a:lnTo>
                  <a:cubicBezTo>
                    <a:pt x="1376" y="5538"/>
                    <a:pt x="1410" y="5400"/>
                    <a:pt x="1410" y="5229"/>
                  </a:cubicBezTo>
                  <a:lnTo>
                    <a:pt x="1410" y="723"/>
                  </a:lnTo>
                  <a:cubicBezTo>
                    <a:pt x="1410" y="551"/>
                    <a:pt x="1376" y="414"/>
                    <a:pt x="1273" y="276"/>
                  </a:cubicBezTo>
                  <a:lnTo>
                    <a:pt x="12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97"/>
            <p:cNvSpPr/>
            <p:nvPr/>
          </p:nvSpPr>
          <p:spPr>
            <a:xfrm>
              <a:off x="7609792" y="1851035"/>
              <a:ext cx="23460" cy="96614"/>
            </a:xfrm>
            <a:custGeom>
              <a:rect b="b" l="l" r="r" t="t"/>
              <a:pathLst>
                <a:path extrusionOk="0" h="5951" w="1445">
                  <a:moveTo>
                    <a:pt x="723" y="1"/>
                  </a:moveTo>
                  <a:cubicBezTo>
                    <a:pt x="344" y="1"/>
                    <a:pt x="0" y="345"/>
                    <a:pt x="0" y="723"/>
                  </a:cubicBezTo>
                  <a:lnTo>
                    <a:pt x="0" y="5229"/>
                  </a:lnTo>
                  <a:cubicBezTo>
                    <a:pt x="0" y="5607"/>
                    <a:pt x="344" y="5951"/>
                    <a:pt x="723" y="5951"/>
                  </a:cubicBezTo>
                  <a:cubicBezTo>
                    <a:pt x="1101" y="5951"/>
                    <a:pt x="1445" y="5607"/>
                    <a:pt x="1410" y="5229"/>
                  </a:cubicBezTo>
                  <a:lnTo>
                    <a:pt x="1410" y="723"/>
                  </a:lnTo>
                  <a:cubicBezTo>
                    <a:pt x="1410" y="345"/>
                    <a:pt x="1101" y="1"/>
                    <a:pt x="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97"/>
            <p:cNvSpPr/>
            <p:nvPr/>
          </p:nvSpPr>
          <p:spPr>
            <a:xfrm>
              <a:off x="7600862" y="1637178"/>
              <a:ext cx="22908" cy="96062"/>
            </a:xfrm>
            <a:custGeom>
              <a:rect b="b" l="l" r="r" t="t"/>
              <a:pathLst>
                <a:path extrusionOk="0" h="5917" w="1411">
                  <a:moveTo>
                    <a:pt x="722" y="1"/>
                  </a:moveTo>
                  <a:cubicBezTo>
                    <a:pt x="310" y="1"/>
                    <a:pt x="0" y="310"/>
                    <a:pt x="0" y="723"/>
                  </a:cubicBezTo>
                  <a:lnTo>
                    <a:pt x="0" y="5228"/>
                  </a:lnTo>
                  <a:cubicBezTo>
                    <a:pt x="0" y="5607"/>
                    <a:pt x="310" y="5916"/>
                    <a:pt x="722" y="5916"/>
                  </a:cubicBezTo>
                  <a:lnTo>
                    <a:pt x="1273" y="5916"/>
                  </a:lnTo>
                  <a:lnTo>
                    <a:pt x="1273" y="5641"/>
                  </a:lnTo>
                  <a:cubicBezTo>
                    <a:pt x="1376" y="5538"/>
                    <a:pt x="1410" y="5366"/>
                    <a:pt x="1410" y="5228"/>
                  </a:cubicBezTo>
                  <a:lnTo>
                    <a:pt x="1410" y="723"/>
                  </a:lnTo>
                  <a:cubicBezTo>
                    <a:pt x="1410" y="551"/>
                    <a:pt x="1376" y="414"/>
                    <a:pt x="1273" y="276"/>
                  </a:cubicBezTo>
                  <a:lnTo>
                    <a:pt x="12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97"/>
            <p:cNvSpPr/>
            <p:nvPr/>
          </p:nvSpPr>
          <p:spPr>
            <a:xfrm>
              <a:off x="7609792" y="1637178"/>
              <a:ext cx="23460" cy="96062"/>
            </a:xfrm>
            <a:custGeom>
              <a:rect b="b" l="l" r="r" t="t"/>
              <a:pathLst>
                <a:path extrusionOk="0" h="5917" w="1445">
                  <a:moveTo>
                    <a:pt x="723" y="1"/>
                  </a:moveTo>
                  <a:cubicBezTo>
                    <a:pt x="344" y="1"/>
                    <a:pt x="0" y="310"/>
                    <a:pt x="0" y="723"/>
                  </a:cubicBezTo>
                  <a:lnTo>
                    <a:pt x="0" y="5228"/>
                  </a:lnTo>
                  <a:cubicBezTo>
                    <a:pt x="0" y="5607"/>
                    <a:pt x="344" y="5916"/>
                    <a:pt x="723" y="5916"/>
                  </a:cubicBezTo>
                  <a:cubicBezTo>
                    <a:pt x="1101" y="5916"/>
                    <a:pt x="1445" y="5607"/>
                    <a:pt x="1410" y="5228"/>
                  </a:cubicBezTo>
                  <a:lnTo>
                    <a:pt x="1410" y="723"/>
                  </a:lnTo>
                  <a:cubicBezTo>
                    <a:pt x="1410" y="310"/>
                    <a:pt x="1101" y="1"/>
                    <a:pt x="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97"/>
            <p:cNvSpPr/>
            <p:nvPr/>
          </p:nvSpPr>
          <p:spPr>
            <a:xfrm>
              <a:off x="6466800" y="1285968"/>
              <a:ext cx="1116708" cy="2264133"/>
            </a:xfrm>
            <a:custGeom>
              <a:rect b="b" l="l" r="r" t="t"/>
              <a:pathLst>
                <a:path extrusionOk="0" h="139460" w="68784">
                  <a:moveTo>
                    <a:pt x="4746" y="0"/>
                  </a:moveTo>
                  <a:cubicBezTo>
                    <a:pt x="2133" y="0"/>
                    <a:pt x="0" y="2133"/>
                    <a:pt x="0" y="4746"/>
                  </a:cubicBezTo>
                  <a:lnTo>
                    <a:pt x="0" y="134714"/>
                  </a:lnTo>
                  <a:cubicBezTo>
                    <a:pt x="0" y="137327"/>
                    <a:pt x="2133" y="139460"/>
                    <a:pt x="4746" y="139460"/>
                  </a:cubicBezTo>
                  <a:lnTo>
                    <a:pt x="64038" y="139460"/>
                  </a:lnTo>
                  <a:cubicBezTo>
                    <a:pt x="66652" y="139460"/>
                    <a:pt x="68784" y="137327"/>
                    <a:pt x="68784" y="134714"/>
                  </a:cubicBezTo>
                  <a:lnTo>
                    <a:pt x="68784" y="4746"/>
                  </a:lnTo>
                  <a:cubicBezTo>
                    <a:pt x="68784" y="2133"/>
                    <a:pt x="66652" y="0"/>
                    <a:pt x="6403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7"/>
            <p:cNvSpPr/>
            <p:nvPr/>
          </p:nvSpPr>
          <p:spPr>
            <a:xfrm>
              <a:off x="6534775" y="1355500"/>
              <a:ext cx="980728" cy="2125186"/>
            </a:xfrm>
            <a:custGeom>
              <a:rect b="b" l="l" r="r" t="t"/>
              <a:pathLst>
                <a:path extrusionOk="0" h="135470" w="65208">
                  <a:moveTo>
                    <a:pt x="3474" y="0"/>
                  </a:moveTo>
                  <a:cubicBezTo>
                    <a:pt x="1548" y="0"/>
                    <a:pt x="1" y="1548"/>
                    <a:pt x="1" y="3474"/>
                  </a:cubicBezTo>
                  <a:lnTo>
                    <a:pt x="1" y="131996"/>
                  </a:lnTo>
                  <a:cubicBezTo>
                    <a:pt x="1" y="133922"/>
                    <a:pt x="1548" y="135470"/>
                    <a:pt x="3474" y="135470"/>
                  </a:cubicBezTo>
                  <a:lnTo>
                    <a:pt x="61734" y="135470"/>
                  </a:lnTo>
                  <a:cubicBezTo>
                    <a:pt x="63660" y="135470"/>
                    <a:pt x="65208" y="133922"/>
                    <a:pt x="65208" y="131996"/>
                  </a:cubicBezTo>
                  <a:lnTo>
                    <a:pt x="65208" y="3474"/>
                  </a:lnTo>
                  <a:cubicBezTo>
                    <a:pt x="65208" y="1548"/>
                    <a:pt x="63660" y="0"/>
                    <a:pt x="6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97"/>
            <p:cNvSpPr/>
            <p:nvPr/>
          </p:nvSpPr>
          <p:spPr>
            <a:xfrm>
              <a:off x="6622425" y="2274725"/>
              <a:ext cx="805500" cy="1158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97"/>
            <p:cNvSpPr/>
            <p:nvPr/>
          </p:nvSpPr>
          <p:spPr>
            <a:xfrm>
              <a:off x="6622422" y="1868199"/>
              <a:ext cx="260215" cy="241674"/>
            </a:xfrm>
            <a:custGeom>
              <a:rect b="b" l="l" r="r" t="t"/>
              <a:pathLst>
                <a:path extrusionOk="0" h="14886" w="16028">
                  <a:moveTo>
                    <a:pt x="7948" y="0"/>
                  </a:moveTo>
                  <a:cubicBezTo>
                    <a:pt x="4377" y="0"/>
                    <a:pt x="1241" y="2618"/>
                    <a:pt x="654" y="6261"/>
                  </a:cubicBezTo>
                  <a:cubicBezTo>
                    <a:pt x="1" y="10319"/>
                    <a:pt x="2752" y="14137"/>
                    <a:pt x="6810" y="14790"/>
                  </a:cubicBezTo>
                  <a:cubicBezTo>
                    <a:pt x="7212" y="14855"/>
                    <a:pt x="7611" y="14886"/>
                    <a:pt x="8005" y="14886"/>
                  </a:cubicBezTo>
                  <a:cubicBezTo>
                    <a:pt x="11594" y="14886"/>
                    <a:pt x="14754" y="12290"/>
                    <a:pt x="15374" y="8634"/>
                  </a:cubicBezTo>
                  <a:cubicBezTo>
                    <a:pt x="16027" y="4576"/>
                    <a:pt x="13242" y="758"/>
                    <a:pt x="9183" y="105"/>
                  </a:cubicBezTo>
                  <a:cubicBezTo>
                    <a:pt x="8768" y="34"/>
                    <a:pt x="8355" y="0"/>
                    <a:pt x="79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7"/>
            <p:cNvSpPr/>
            <p:nvPr/>
          </p:nvSpPr>
          <p:spPr>
            <a:xfrm>
              <a:off x="6738725" y="1314324"/>
              <a:ext cx="572884" cy="110578"/>
            </a:xfrm>
            <a:custGeom>
              <a:rect b="b" l="l" r="r" t="t"/>
              <a:pathLst>
                <a:path extrusionOk="0" h="5331" w="35287">
                  <a:moveTo>
                    <a:pt x="0" y="0"/>
                  </a:moveTo>
                  <a:lnTo>
                    <a:pt x="2064" y="3955"/>
                  </a:lnTo>
                  <a:cubicBezTo>
                    <a:pt x="2511" y="4781"/>
                    <a:pt x="3405" y="5331"/>
                    <a:pt x="4368" y="5331"/>
                  </a:cubicBezTo>
                  <a:lnTo>
                    <a:pt x="30918" y="5331"/>
                  </a:lnTo>
                  <a:cubicBezTo>
                    <a:pt x="31881" y="5331"/>
                    <a:pt x="32775" y="4781"/>
                    <a:pt x="33223" y="3955"/>
                  </a:cubicBezTo>
                  <a:lnTo>
                    <a:pt x="3528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7"/>
            <p:cNvSpPr/>
            <p:nvPr/>
          </p:nvSpPr>
          <p:spPr>
            <a:xfrm>
              <a:off x="6863795" y="1360468"/>
              <a:ext cx="322752" cy="16"/>
            </a:xfrm>
            <a:custGeom>
              <a:rect b="b" l="l" r="r" t="t"/>
              <a:pathLst>
                <a:path extrusionOk="0" fill="none" h="1" w="19880">
                  <a:moveTo>
                    <a:pt x="1" y="1"/>
                  </a:moveTo>
                  <a:lnTo>
                    <a:pt x="19879" y="1"/>
                  </a:lnTo>
                </a:path>
              </a:pathLst>
            </a:custGeom>
            <a:noFill/>
            <a:ln cap="rnd" cmpd="sng" w="21500">
              <a:solidFill>
                <a:schemeClr val="lt2"/>
              </a:solidFill>
              <a:prstDash val="solid"/>
              <a:miter lim="3439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 name="Google Shape;795;p97"/>
            <p:cNvCxnSpPr/>
            <p:nvPr/>
          </p:nvCxnSpPr>
          <p:spPr>
            <a:xfrm>
              <a:off x="6622423" y="1622400"/>
              <a:ext cx="805500" cy="0"/>
            </a:xfrm>
            <a:prstGeom prst="straightConnector1">
              <a:avLst/>
            </a:prstGeom>
            <a:noFill/>
            <a:ln cap="flat" cmpd="sng" w="19050">
              <a:solidFill>
                <a:schemeClr val="accent1"/>
              </a:solidFill>
              <a:prstDash val="solid"/>
              <a:round/>
              <a:headEnd len="med" w="med" type="none"/>
              <a:tailEnd len="med" w="med" type="none"/>
            </a:ln>
          </p:spPr>
        </p:cxnSp>
        <p:cxnSp>
          <p:nvCxnSpPr>
            <p:cNvPr id="796" name="Google Shape;796;p97"/>
            <p:cNvCxnSpPr/>
            <p:nvPr/>
          </p:nvCxnSpPr>
          <p:spPr>
            <a:xfrm>
              <a:off x="6622423" y="1745300"/>
              <a:ext cx="805500" cy="0"/>
            </a:xfrm>
            <a:prstGeom prst="straightConnector1">
              <a:avLst/>
            </a:prstGeom>
            <a:noFill/>
            <a:ln cap="flat" cmpd="sng" w="19050">
              <a:solidFill>
                <a:schemeClr val="accent1"/>
              </a:solidFill>
              <a:prstDash val="solid"/>
              <a:round/>
              <a:headEnd len="med" w="med" type="none"/>
              <a:tailEnd len="med" w="med" type="none"/>
            </a:ln>
          </p:spPr>
        </p:cxnSp>
        <p:cxnSp>
          <p:nvCxnSpPr>
            <p:cNvPr id="797" name="Google Shape;797;p97"/>
            <p:cNvCxnSpPr/>
            <p:nvPr/>
          </p:nvCxnSpPr>
          <p:spPr>
            <a:xfrm>
              <a:off x="6980925" y="1989036"/>
              <a:ext cx="447000" cy="0"/>
            </a:xfrm>
            <a:prstGeom prst="straightConnector1">
              <a:avLst/>
            </a:prstGeom>
            <a:noFill/>
            <a:ln cap="flat" cmpd="sng" w="19050">
              <a:solidFill>
                <a:schemeClr val="accent1"/>
              </a:solidFill>
              <a:prstDash val="solid"/>
              <a:round/>
              <a:headEnd len="med" w="med" type="none"/>
              <a:tailEnd len="med" w="med" type="none"/>
            </a:ln>
          </p:spPr>
        </p:cxnSp>
        <p:cxnSp>
          <p:nvCxnSpPr>
            <p:cNvPr id="798" name="Google Shape;798;p97"/>
            <p:cNvCxnSpPr/>
            <p:nvPr/>
          </p:nvCxnSpPr>
          <p:spPr>
            <a:xfrm>
              <a:off x="6980925" y="1868200"/>
              <a:ext cx="447000" cy="0"/>
            </a:xfrm>
            <a:prstGeom prst="straightConnector1">
              <a:avLst/>
            </a:prstGeom>
            <a:noFill/>
            <a:ln cap="flat" cmpd="sng" w="19050">
              <a:solidFill>
                <a:schemeClr val="accent1"/>
              </a:solidFill>
              <a:prstDash val="solid"/>
              <a:round/>
              <a:headEnd len="med" w="med" type="none"/>
              <a:tailEnd len="med" w="med" type="none"/>
            </a:ln>
          </p:spPr>
        </p:cxnSp>
        <p:cxnSp>
          <p:nvCxnSpPr>
            <p:cNvPr id="799" name="Google Shape;799;p97"/>
            <p:cNvCxnSpPr/>
            <p:nvPr/>
          </p:nvCxnSpPr>
          <p:spPr>
            <a:xfrm>
              <a:off x="6980925" y="2114000"/>
              <a:ext cx="447000" cy="0"/>
            </a:xfrm>
            <a:prstGeom prst="straightConnector1">
              <a:avLst/>
            </a:prstGeom>
            <a:noFill/>
            <a:ln cap="flat" cmpd="sng" w="19050">
              <a:solidFill>
                <a:schemeClr val="accent1"/>
              </a:solidFill>
              <a:prstDash val="solid"/>
              <a:round/>
              <a:headEnd len="med" w="med" type="none"/>
              <a:tailEnd len="med" w="med" type="none"/>
            </a:ln>
          </p:spPr>
        </p:cxnSp>
      </p:grpSp>
      <p:sp>
        <p:nvSpPr>
          <p:cNvPr id="800" name="Google Shape;800;p97"/>
          <p:cNvSpPr/>
          <p:nvPr/>
        </p:nvSpPr>
        <p:spPr>
          <a:xfrm>
            <a:off x="7515500" y="-1188125"/>
            <a:ext cx="2810100" cy="2810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7"/>
          <p:cNvSpPr/>
          <p:nvPr/>
        </p:nvSpPr>
        <p:spPr>
          <a:xfrm>
            <a:off x="7992250" y="-711375"/>
            <a:ext cx="1856700" cy="185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97"/>
          <p:cNvGrpSpPr/>
          <p:nvPr/>
        </p:nvGrpSpPr>
        <p:grpSpPr>
          <a:xfrm>
            <a:off x="5687000" y="1465194"/>
            <a:ext cx="1075725" cy="2388129"/>
            <a:chOff x="5687000" y="1465194"/>
            <a:chExt cx="1075725" cy="2388129"/>
          </a:xfrm>
        </p:grpSpPr>
        <p:sp>
          <p:nvSpPr>
            <p:cNvPr id="803" name="Google Shape;803;p97"/>
            <p:cNvSpPr/>
            <p:nvPr/>
          </p:nvSpPr>
          <p:spPr>
            <a:xfrm>
              <a:off x="5687000" y="3681899"/>
              <a:ext cx="1058650" cy="171423"/>
            </a:xfrm>
            <a:custGeom>
              <a:rect b="b" l="l" r="r" t="t"/>
              <a:pathLst>
                <a:path extrusionOk="0" h="13036" w="48115">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7"/>
            <p:cNvSpPr/>
            <p:nvPr/>
          </p:nvSpPr>
          <p:spPr>
            <a:xfrm>
              <a:off x="5859846" y="2418358"/>
              <a:ext cx="480751" cy="1280601"/>
            </a:xfrm>
            <a:custGeom>
              <a:rect b="b" l="l" r="r" t="t"/>
              <a:pathLst>
                <a:path extrusionOk="0" h="78879" w="29612">
                  <a:moveTo>
                    <a:pt x="25244" y="0"/>
                  </a:moveTo>
                  <a:lnTo>
                    <a:pt x="3921" y="69"/>
                  </a:lnTo>
                  <a:cubicBezTo>
                    <a:pt x="3921" y="69"/>
                    <a:pt x="0" y="8667"/>
                    <a:pt x="5056" y="18159"/>
                  </a:cubicBezTo>
                  <a:cubicBezTo>
                    <a:pt x="5056" y="18159"/>
                    <a:pt x="8495" y="60255"/>
                    <a:pt x="7979" y="74046"/>
                  </a:cubicBezTo>
                  <a:cubicBezTo>
                    <a:pt x="7979" y="74046"/>
                    <a:pt x="9224" y="74975"/>
                    <a:pt x="11430" y="74975"/>
                  </a:cubicBezTo>
                  <a:cubicBezTo>
                    <a:pt x="12134" y="74975"/>
                    <a:pt x="12936" y="74880"/>
                    <a:pt x="13826" y="74631"/>
                  </a:cubicBezTo>
                  <a:lnTo>
                    <a:pt x="16921" y="35974"/>
                  </a:lnTo>
                  <a:cubicBezTo>
                    <a:pt x="16921" y="35974"/>
                    <a:pt x="20636" y="74871"/>
                    <a:pt x="21048" y="78723"/>
                  </a:cubicBezTo>
                  <a:cubicBezTo>
                    <a:pt x="21048" y="78723"/>
                    <a:pt x="21904" y="78879"/>
                    <a:pt x="23020" y="78879"/>
                  </a:cubicBezTo>
                  <a:cubicBezTo>
                    <a:pt x="24364" y="78879"/>
                    <a:pt x="26083" y="78653"/>
                    <a:pt x="27136" y="77657"/>
                  </a:cubicBezTo>
                  <a:cubicBezTo>
                    <a:pt x="27136" y="77657"/>
                    <a:pt x="29612" y="23215"/>
                    <a:pt x="25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7"/>
            <p:cNvSpPr/>
            <p:nvPr/>
          </p:nvSpPr>
          <p:spPr>
            <a:xfrm>
              <a:off x="6035727" y="2607081"/>
              <a:ext cx="98855" cy="395338"/>
            </a:xfrm>
            <a:custGeom>
              <a:rect b="b" l="l" r="r" t="t"/>
              <a:pathLst>
                <a:path extrusionOk="0" h="24351" w="6089">
                  <a:moveTo>
                    <a:pt x="35" y="1"/>
                  </a:moveTo>
                  <a:cubicBezTo>
                    <a:pt x="35" y="1"/>
                    <a:pt x="1" y="5675"/>
                    <a:pt x="1617" y="7636"/>
                  </a:cubicBezTo>
                  <a:cubicBezTo>
                    <a:pt x="3199" y="9596"/>
                    <a:pt x="6088" y="24350"/>
                    <a:pt x="6088" y="24350"/>
                  </a:cubicBezTo>
                  <a:lnTo>
                    <a:pt x="4369" y="7808"/>
                  </a:lnTo>
                  <a:cubicBezTo>
                    <a:pt x="4369" y="7808"/>
                    <a:pt x="1101" y="5022"/>
                    <a:pt x="35"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97"/>
            <p:cNvSpPr/>
            <p:nvPr/>
          </p:nvSpPr>
          <p:spPr>
            <a:xfrm>
              <a:off x="5987150" y="3433477"/>
              <a:ext cx="112249" cy="171425"/>
            </a:xfrm>
            <a:custGeom>
              <a:rect b="b" l="l" r="r" t="t"/>
              <a:pathLst>
                <a:path extrusionOk="0" h="10559" w="6914">
                  <a:moveTo>
                    <a:pt x="1" y="1"/>
                  </a:moveTo>
                  <a:lnTo>
                    <a:pt x="1" y="1"/>
                  </a:lnTo>
                  <a:cubicBezTo>
                    <a:pt x="173" y="4093"/>
                    <a:pt x="242" y="7704"/>
                    <a:pt x="173" y="10456"/>
                  </a:cubicBezTo>
                  <a:lnTo>
                    <a:pt x="6088" y="10559"/>
                  </a:lnTo>
                  <a:lnTo>
                    <a:pt x="6914" y="379"/>
                  </a:lnTo>
                  <a:lnTo>
                    <a:pt x="6914" y="379"/>
                  </a:lnTo>
                  <a:cubicBezTo>
                    <a:pt x="5985" y="855"/>
                    <a:pt x="5023" y="1031"/>
                    <a:pt x="4110" y="1031"/>
                  </a:cubicBezTo>
                  <a:cubicBezTo>
                    <a:pt x="2385" y="1031"/>
                    <a:pt x="833" y="40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7"/>
            <p:cNvSpPr/>
            <p:nvPr/>
          </p:nvSpPr>
          <p:spPr>
            <a:xfrm>
              <a:off x="6179234" y="3464747"/>
              <a:ext cx="127883" cy="112249"/>
            </a:xfrm>
            <a:custGeom>
              <a:rect b="b" l="l" r="r" t="t"/>
              <a:pathLst>
                <a:path extrusionOk="0" h="6914" w="7877">
                  <a:moveTo>
                    <a:pt x="7876" y="1"/>
                  </a:moveTo>
                  <a:cubicBezTo>
                    <a:pt x="6350" y="521"/>
                    <a:pt x="4807" y="689"/>
                    <a:pt x="3448" y="689"/>
                  </a:cubicBezTo>
                  <a:cubicBezTo>
                    <a:pt x="2020" y="689"/>
                    <a:pt x="793" y="503"/>
                    <a:pt x="1" y="345"/>
                  </a:cubicBezTo>
                  <a:lnTo>
                    <a:pt x="1" y="345"/>
                  </a:lnTo>
                  <a:cubicBezTo>
                    <a:pt x="207" y="2511"/>
                    <a:pt x="413" y="4540"/>
                    <a:pt x="585" y="6363"/>
                  </a:cubicBezTo>
                  <a:lnTo>
                    <a:pt x="3130" y="6913"/>
                  </a:lnTo>
                  <a:lnTo>
                    <a:pt x="7739" y="5400"/>
                  </a:lnTo>
                  <a:cubicBezTo>
                    <a:pt x="7808" y="3784"/>
                    <a:pt x="7842" y="1995"/>
                    <a:pt x="7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7"/>
            <p:cNvSpPr/>
            <p:nvPr/>
          </p:nvSpPr>
          <p:spPr>
            <a:xfrm>
              <a:off x="5964826" y="3620528"/>
              <a:ext cx="254614" cy="125821"/>
            </a:xfrm>
            <a:custGeom>
              <a:rect b="b" l="l" r="r" t="t"/>
              <a:pathLst>
                <a:path extrusionOk="0" h="7750" w="15683">
                  <a:moveTo>
                    <a:pt x="1513" y="1"/>
                  </a:moveTo>
                  <a:cubicBezTo>
                    <a:pt x="1513" y="1"/>
                    <a:pt x="0" y="3956"/>
                    <a:pt x="378" y="7602"/>
                  </a:cubicBezTo>
                  <a:cubicBezTo>
                    <a:pt x="378" y="7602"/>
                    <a:pt x="1402" y="7749"/>
                    <a:pt x="3012" y="7749"/>
                  </a:cubicBezTo>
                  <a:cubicBezTo>
                    <a:pt x="6001" y="7749"/>
                    <a:pt x="11011" y="7240"/>
                    <a:pt x="15236" y="4334"/>
                  </a:cubicBezTo>
                  <a:cubicBezTo>
                    <a:pt x="15683" y="4025"/>
                    <a:pt x="15545" y="3337"/>
                    <a:pt x="14995" y="3234"/>
                  </a:cubicBezTo>
                  <a:cubicBezTo>
                    <a:pt x="13207" y="2821"/>
                    <a:pt x="9871" y="1961"/>
                    <a:pt x="7360" y="586"/>
                  </a:cubicBezTo>
                  <a:lnTo>
                    <a:pt x="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97"/>
            <p:cNvSpPr/>
            <p:nvPr/>
          </p:nvSpPr>
          <p:spPr>
            <a:xfrm>
              <a:off x="5978772" y="3466988"/>
              <a:ext cx="139053" cy="220000"/>
            </a:xfrm>
            <a:custGeom>
              <a:rect b="b" l="l" r="r" t="t"/>
              <a:pathLst>
                <a:path extrusionOk="0" h="13551" w="8565">
                  <a:moveTo>
                    <a:pt x="586" y="0"/>
                  </a:moveTo>
                  <a:cubicBezTo>
                    <a:pt x="723" y="3783"/>
                    <a:pt x="758" y="7051"/>
                    <a:pt x="654" y="9458"/>
                  </a:cubicBezTo>
                  <a:cubicBezTo>
                    <a:pt x="654" y="9458"/>
                    <a:pt x="310" y="10352"/>
                    <a:pt x="1" y="11693"/>
                  </a:cubicBezTo>
                  <a:cubicBezTo>
                    <a:pt x="1136" y="11797"/>
                    <a:pt x="3853" y="12175"/>
                    <a:pt x="5469" y="13551"/>
                  </a:cubicBezTo>
                  <a:cubicBezTo>
                    <a:pt x="5469" y="13551"/>
                    <a:pt x="5480" y="13551"/>
                    <a:pt x="5499" y="13551"/>
                  </a:cubicBezTo>
                  <a:cubicBezTo>
                    <a:pt x="5743" y="13551"/>
                    <a:pt x="7414" y="13521"/>
                    <a:pt x="8083" y="12725"/>
                  </a:cubicBezTo>
                  <a:cubicBezTo>
                    <a:pt x="8083" y="12725"/>
                    <a:pt x="8152" y="11865"/>
                    <a:pt x="8564" y="11006"/>
                  </a:cubicBezTo>
                  <a:cubicBezTo>
                    <a:pt x="7842" y="10730"/>
                    <a:pt x="7154" y="10387"/>
                    <a:pt x="6501" y="10043"/>
                  </a:cubicBezTo>
                  <a:lnTo>
                    <a:pt x="7292" y="0"/>
                  </a:lnTo>
                  <a:lnTo>
                    <a:pt x="7292" y="0"/>
                  </a:lnTo>
                  <a:cubicBezTo>
                    <a:pt x="6535" y="711"/>
                    <a:pt x="5538" y="948"/>
                    <a:pt x="4544" y="948"/>
                  </a:cubicBezTo>
                  <a:cubicBezTo>
                    <a:pt x="2557" y="948"/>
                    <a:pt x="586" y="0"/>
                    <a:pt x="58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7"/>
            <p:cNvSpPr/>
            <p:nvPr/>
          </p:nvSpPr>
          <p:spPr>
            <a:xfrm>
              <a:off x="5884410" y="1819862"/>
              <a:ext cx="878297" cy="641558"/>
            </a:xfrm>
            <a:custGeom>
              <a:rect b="b" l="l" r="r" t="t"/>
              <a:pathLst>
                <a:path extrusionOk="0" h="39517" w="54099">
                  <a:moveTo>
                    <a:pt x="9495" y="0"/>
                  </a:moveTo>
                  <a:cubicBezTo>
                    <a:pt x="6695" y="0"/>
                    <a:pt x="3914" y="680"/>
                    <a:pt x="1686" y="2265"/>
                  </a:cubicBezTo>
                  <a:cubicBezTo>
                    <a:pt x="1136" y="2643"/>
                    <a:pt x="792" y="3228"/>
                    <a:pt x="654" y="3881"/>
                  </a:cubicBezTo>
                  <a:cubicBezTo>
                    <a:pt x="1" y="7320"/>
                    <a:pt x="345" y="10863"/>
                    <a:pt x="964" y="14302"/>
                  </a:cubicBezTo>
                  <a:cubicBezTo>
                    <a:pt x="1652" y="18051"/>
                    <a:pt x="2718" y="21765"/>
                    <a:pt x="3234" y="25548"/>
                  </a:cubicBezTo>
                  <a:cubicBezTo>
                    <a:pt x="3749" y="29366"/>
                    <a:pt x="3853" y="33390"/>
                    <a:pt x="2408" y="36932"/>
                  </a:cubicBezTo>
                  <a:cubicBezTo>
                    <a:pt x="5618" y="38664"/>
                    <a:pt x="9264" y="39516"/>
                    <a:pt x="12920" y="39516"/>
                  </a:cubicBezTo>
                  <a:cubicBezTo>
                    <a:pt x="16667" y="39516"/>
                    <a:pt x="20424" y="38621"/>
                    <a:pt x="23731" y="36863"/>
                  </a:cubicBezTo>
                  <a:cubicBezTo>
                    <a:pt x="22802" y="32289"/>
                    <a:pt x="23043" y="27302"/>
                    <a:pt x="24075" y="22762"/>
                  </a:cubicBezTo>
                  <a:cubicBezTo>
                    <a:pt x="25347" y="24104"/>
                    <a:pt x="26998" y="25720"/>
                    <a:pt x="29062" y="27818"/>
                  </a:cubicBezTo>
                  <a:cubicBezTo>
                    <a:pt x="29633" y="28370"/>
                    <a:pt x="30453" y="28662"/>
                    <a:pt x="31269" y="28662"/>
                  </a:cubicBezTo>
                  <a:cubicBezTo>
                    <a:pt x="31877" y="28662"/>
                    <a:pt x="32483" y="28500"/>
                    <a:pt x="32982" y="28162"/>
                  </a:cubicBezTo>
                  <a:cubicBezTo>
                    <a:pt x="37866" y="24826"/>
                    <a:pt x="42268" y="21559"/>
                    <a:pt x="47186" y="18257"/>
                  </a:cubicBezTo>
                  <a:cubicBezTo>
                    <a:pt x="47605" y="18536"/>
                    <a:pt x="48251" y="18612"/>
                    <a:pt x="48792" y="18612"/>
                  </a:cubicBezTo>
                  <a:cubicBezTo>
                    <a:pt x="48917" y="18612"/>
                    <a:pt x="49037" y="18608"/>
                    <a:pt x="49147" y="18601"/>
                  </a:cubicBezTo>
                  <a:cubicBezTo>
                    <a:pt x="49834" y="18532"/>
                    <a:pt x="50522" y="18360"/>
                    <a:pt x="51141" y="18085"/>
                  </a:cubicBezTo>
                  <a:cubicBezTo>
                    <a:pt x="51657" y="17844"/>
                    <a:pt x="52139" y="17569"/>
                    <a:pt x="52551" y="17260"/>
                  </a:cubicBezTo>
                  <a:cubicBezTo>
                    <a:pt x="52792" y="17088"/>
                    <a:pt x="52998" y="16916"/>
                    <a:pt x="53205" y="16709"/>
                  </a:cubicBezTo>
                  <a:cubicBezTo>
                    <a:pt x="53274" y="16641"/>
                    <a:pt x="53721" y="16262"/>
                    <a:pt x="53721" y="16159"/>
                  </a:cubicBezTo>
                  <a:cubicBezTo>
                    <a:pt x="53411" y="14336"/>
                    <a:pt x="52242" y="12651"/>
                    <a:pt x="50935" y="11310"/>
                  </a:cubicBezTo>
                  <a:cubicBezTo>
                    <a:pt x="51829" y="10347"/>
                    <a:pt x="52723" y="9350"/>
                    <a:pt x="53617" y="8387"/>
                  </a:cubicBezTo>
                  <a:cubicBezTo>
                    <a:pt x="53858" y="8146"/>
                    <a:pt x="54099" y="7733"/>
                    <a:pt x="53824" y="7492"/>
                  </a:cubicBezTo>
                  <a:cubicBezTo>
                    <a:pt x="53751" y="7434"/>
                    <a:pt x="53666" y="7413"/>
                    <a:pt x="53577" y="7413"/>
                  </a:cubicBezTo>
                  <a:cubicBezTo>
                    <a:pt x="53455" y="7413"/>
                    <a:pt x="53324" y="7453"/>
                    <a:pt x="53205" y="7492"/>
                  </a:cubicBezTo>
                  <a:cubicBezTo>
                    <a:pt x="50694" y="8455"/>
                    <a:pt x="48459" y="10244"/>
                    <a:pt x="46808" y="12376"/>
                  </a:cubicBezTo>
                  <a:cubicBezTo>
                    <a:pt x="46705" y="11654"/>
                    <a:pt x="46567" y="10932"/>
                    <a:pt x="46430" y="10209"/>
                  </a:cubicBezTo>
                  <a:cubicBezTo>
                    <a:pt x="46430" y="10072"/>
                    <a:pt x="46395" y="9969"/>
                    <a:pt x="46326" y="9866"/>
                  </a:cubicBezTo>
                  <a:cubicBezTo>
                    <a:pt x="46251" y="9805"/>
                    <a:pt x="46156" y="9778"/>
                    <a:pt x="46061" y="9778"/>
                  </a:cubicBezTo>
                  <a:cubicBezTo>
                    <a:pt x="45940" y="9778"/>
                    <a:pt x="45819" y="9823"/>
                    <a:pt x="45742" y="9900"/>
                  </a:cubicBezTo>
                  <a:cubicBezTo>
                    <a:pt x="45570" y="10037"/>
                    <a:pt x="45501" y="10244"/>
                    <a:pt x="45432" y="10450"/>
                  </a:cubicBezTo>
                  <a:cubicBezTo>
                    <a:pt x="44985" y="12032"/>
                    <a:pt x="44813" y="13580"/>
                    <a:pt x="45088" y="15231"/>
                  </a:cubicBezTo>
                  <a:cubicBezTo>
                    <a:pt x="40858" y="16847"/>
                    <a:pt x="36869" y="18463"/>
                    <a:pt x="32639" y="20080"/>
                  </a:cubicBezTo>
                  <a:cubicBezTo>
                    <a:pt x="29922" y="15678"/>
                    <a:pt x="27136" y="11207"/>
                    <a:pt x="24419" y="6805"/>
                  </a:cubicBezTo>
                  <a:cubicBezTo>
                    <a:pt x="22940" y="4432"/>
                    <a:pt x="20705" y="2643"/>
                    <a:pt x="18091" y="1715"/>
                  </a:cubicBezTo>
                  <a:cubicBezTo>
                    <a:pt x="16612" y="1233"/>
                    <a:pt x="15133" y="786"/>
                    <a:pt x="13620" y="477"/>
                  </a:cubicBezTo>
                  <a:cubicBezTo>
                    <a:pt x="12284" y="168"/>
                    <a:pt x="10887" y="0"/>
                    <a:pt x="94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7"/>
            <p:cNvSpPr/>
            <p:nvPr/>
          </p:nvSpPr>
          <p:spPr>
            <a:xfrm>
              <a:off x="6220002" y="2132464"/>
              <a:ext cx="55280" cy="285898"/>
            </a:xfrm>
            <a:custGeom>
              <a:rect b="b" l="l" r="r" t="t"/>
              <a:pathLst>
                <a:path extrusionOk="0" h="17610" w="3405">
                  <a:moveTo>
                    <a:pt x="0" y="0"/>
                  </a:moveTo>
                  <a:lnTo>
                    <a:pt x="0" y="0"/>
                  </a:lnTo>
                  <a:cubicBezTo>
                    <a:pt x="0" y="1"/>
                    <a:pt x="1169" y="3749"/>
                    <a:pt x="860" y="6260"/>
                  </a:cubicBezTo>
                  <a:cubicBezTo>
                    <a:pt x="585" y="8805"/>
                    <a:pt x="1135" y="15133"/>
                    <a:pt x="3061" y="17609"/>
                  </a:cubicBezTo>
                  <a:cubicBezTo>
                    <a:pt x="2132" y="13035"/>
                    <a:pt x="2373" y="8048"/>
                    <a:pt x="3405" y="3508"/>
                  </a:cubicBezTo>
                  <a:lnTo>
                    <a:pt x="0" y="0"/>
                  </a:ln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7"/>
            <p:cNvSpPr/>
            <p:nvPr/>
          </p:nvSpPr>
          <p:spPr>
            <a:xfrm>
              <a:off x="6036295" y="1540446"/>
              <a:ext cx="187060" cy="268089"/>
            </a:xfrm>
            <a:custGeom>
              <a:rect b="b" l="l" r="r" t="t"/>
              <a:pathLst>
                <a:path extrusionOk="0" h="16513" w="11522">
                  <a:moveTo>
                    <a:pt x="6769" y="0"/>
                  </a:moveTo>
                  <a:cubicBezTo>
                    <a:pt x="5890" y="0"/>
                    <a:pt x="5020" y="328"/>
                    <a:pt x="4265" y="800"/>
                  </a:cubicBezTo>
                  <a:cubicBezTo>
                    <a:pt x="1651" y="2348"/>
                    <a:pt x="0" y="5374"/>
                    <a:pt x="103" y="8435"/>
                  </a:cubicBezTo>
                  <a:cubicBezTo>
                    <a:pt x="207" y="11462"/>
                    <a:pt x="2029" y="14385"/>
                    <a:pt x="4746" y="15761"/>
                  </a:cubicBezTo>
                  <a:cubicBezTo>
                    <a:pt x="5615" y="16222"/>
                    <a:pt x="6592" y="16512"/>
                    <a:pt x="7574" y="16512"/>
                  </a:cubicBezTo>
                  <a:cubicBezTo>
                    <a:pt x="7835" y="16512"/>
                    <a:pt x="8097" y="16492"/>
                    <a:pt x="8357" y="16448"/>
                  </a:cubicBezTo>
                  <a:cubicBezTo>
                    <a:pt x="9561" y="16242"/>
                    <a:pt x="10731" y="15417"/>
                    <a:pt x="11143" y="14247"/>
                  </a:cubicBezTo>
                  <a:cubicBezTo>
                    <a:pt x="11522" y="13284"/>
                    <a:pt x="11350" y="12218"/>
                    <a:pt x="11143" y="11221"/>
                  </a:cubicBezTo>
                  <a:cubicBezTo>
                    <a:pt x="10731" y="8848"/>
                    <a:pt x="10111" y="6372"/>
                    <a:pt x="9905" y="3964"/>
                  </a:cubicBezTo>
                  <a:cubicBezTo>
                    <a:pt x="9768" y="2176"/>
                    <a:pt x="9183" y="215"/>
                    <a:pt x="7016" y="9"/>
                  </a:cubicBezTo>
                  <a:cubicBezTo>
                    <a:pt x="6934" y="3"/>
                    <a:pt x="6852" y="0"/>
                    <a:pt x="6769"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7"/>
            <p:cNvSpPr/>
            <p:nvPr/>
          </p:nvSpPr>
          <p:spPr>
            <a:xfrm>
              <a:off x="6037967" y="1581490"/>
              <a:ext cx="172546" cy="227046"/>
            </a:xfrm>
            <a:custGeom>
              <a:rect b="b" l="l" r="r" t="t"/>
              <a:pathLst>
                <a:path extrusionOk="0" h="13985" w="10628">
                  <a:moveTo>
                    <a:pt x="7122" y="0"/>
                  </a:moveTo>
                  <a:cubicBezTo>
                    <a:pt x="6864" y="0"/>
                    <a:pt x="6621" y="26"/>
                    <a:pt x="6432" y="95"/>
                  </a:cubicBezTo>
                  <a:cubicBezTo>
                    <a:pt x="5675" y="370"/>
                    <a:pt x="3096" y="1195"/>
                    <a:pt x="2270" y="1849"/>
                  </a:cubicBezTo>
                  <a:cubicBezTo>
                    <a:pt x="1548" y="2399"/>
                    <a:pt x="688" y="4016"/>
                    <a:pt x="0" y="5529"/>
                  </a:cubicBezTo>
                  <a:cubicBezTo>
                    <a:pt x="0" y="5666"/>
                    <a:pt x="0" y="5770"/>
                    <a:pt x="0" y="5907"/>
                  </a:cubicBezTo>
                  <a:cubicBezTo>
                    <a:pt x="104" y="8934"/>
                    <a:pt x="1926" y="11857"/>
                    <a:pt x="4643" y="13233"/>
                  </a:cubicBezTo>
                  <a:cubicBezTo>
                    <a:pt x="5512" y="13694"/>
                    <a:pt x="6489" y="13984"/>
                    <a:pt x="7471" y="13984"/>
                  </a:cubicBezTo>
                  <a:cubicBezTo>
                    <a:pt x="7732" y="13984"/>
                    <a:pt x="7994" y="13964"/>
                    <a:pt x="8254" y="13920"/>
                  </a:cubicBezTo>
                  <a:cubicBezTo>
                    <a:pt x="9183" y="13748"/>
                    <a:pt x="10077" y="13233"/>
                    <a:pt x="10628" y="12510"/>
                  </a:cubicBezTo>
                  <a:lnTo>
                    <a:pt x="10628" y="12510"/>
                  </a:lnTo>
                  <a:cubicBezTo>
                    <a:pt x="10605" y="12510"/>
                    <a:pt x="10184" y="12740"/>
                    <a:pt x="9336" y="12740"/>
                  </a:cubicBezTo>
                  <a:cubicBezTo>
                    <a:pt x="8912" y="12740"/>
                    <a:pt x="8381" y="12682"/>
                    <a:pt x="7739" y="12510"/>
                  </a:cubicBezTo>
                  <a:cubicBezTo>
                    <a:pt x="5744" y="11960"/>
                    <a:pt x="5056" y="7352"/>
                    <a:pt x="6948" y="5735"/>
                  </a:cubicBezTo>
                  <a:cubicBezTo>
                    <a:pt x="8874" y="4119"/>
                    <a:pt x="9837" y="1849"/>
                    <a:pt x="9837" y="1849"/>
                  </a:cubicBezTo>
                  <a:lnTo>
                    <a:pt x="8805" y="232"/>
                  </a:lnTo>
                  <a:cubicBezTo>
                    <a:pt x="8805" y="232"/>
                    <a:pt x="7896" y="0"/>
                    <a:pt x="7122" y="0"/>
                  </a:cubicBezTo>
                  <a:close/>
                </a:path>
              </a:pathLst>
            </a:custGeom>
            <a:solidFill>
              <a:srgbClr val="FFB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7"/>
            <p:cNvSpPr/>
            <p:nvPr/>
          </p:nvSpPr>
          <p:spPr>
            <a:xfrm>
              <a:off x="5898925" y="1465194"/>
              <a:ext cx="329457" cy="460278"/>
            </a:xfrm>
            <a:custGeom>
              <a:rect b="b" l="l" r="r" t="t"/>
              <a:pathLst>
                <a:path extrusionOk="0" h="28351" w="20293">
                  <a:moveTo>
                    <a:pt x="14408" y="0"/>
                  </a:moveTo>
                  <a:cubicBezTo>
                    <a:pt x="14026" y="0"/>
                    <a:pt x="13646" y="35"/>
                    <a:pt x="13276" y="104"/>
                  </a:cubicBezTo>
                  <a:cubicBezTo>
                    <a:pt x="11075" y="517"/>
                    <a:pt x="9184" y="1961"/>
                    <a:pt x="7739" y="3681"/>
                  </a:cubicBezTo>
                  <a:cubicBezTo>
                    <a:pt x="7672" y="3678"/>
                    <a:pt x="7606" y="3677"/>
                    <a:pt x="7539" y="3677"/>
                  </a:cubicBezTo>
                  <a:cubicBezTo>
                    <a:pt x="6022" y="3677"/>
                    <a:pt x="4499" y="4420"/>
                    <a:pt x="3543" y="5573"/>
                  </a:cubicBezTo>
                  <a:cubicBezTo>
                    <a:pt x="2546" y="6776"/>
                    <a:pt x="1961" y="8255"/>
                    <a:pt x="1549" y="9768"/>
                  </a:cubicBezTo>
                  <a:cubicBezTo>
                    <a:pt x="1" y="15099"/>
                    <a:pt x="70" y="20877"/>
                    <a:pt x="1720" y="26139"/>
                  </a:cubicBezTo>
                  <a:cubicBezTo>
                    <a:pt x="3975" y="27790"/>
                    <a:pt x="6458" y="28350"/>
                    <a:pt x="9061" y="28350"/>
                  </a:cubicBezTo>
                  <a:cubicBezTo>
                    <a:pt x="11502" y="28350"/>
                    <a:pt x="14049" y="27858"/>
                    <a:pt x="16612" y="27308"/>
                  </a:cubicBezTo>
                  <a:cubicBezTo>
                    <a:pt x="14170" y="22287"/>
                    <a:pt x="13689" y="18917"/>
                    <a:pt x="13311" y="13345"/>
                  </a:cubicBezTo>
                  <a:cubicBezTo>
                    <a:pt x="15202" y="12073"/>
                    <a:pt x="17197" y="10766"/>
                    <a:pt x="18504" y="8909"/>
                  </a:cubicBezTo>
                  <a:cubicBezTo>
                    <a:pt x="19776" y="7017"/>
                    <a:pt x="20292" y="4403"/>
                    <a:pt x="19157" y="2443"/>
                  </a:cubicBezTo>
                  <a:cubicBezTo>
                    <a:pt x="18213" y="841"/>
                    <a:pt x="16294" y="0"/>
                    <a:pt x="14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97"/>
            <p:cNvSpPr/>
            <p:nvPr/>
          </p:nvSpPr>
          <p:spPr>
            <a:xfrm>
              <a:off x="5931884" y="1561666"/>
              <a:ext cx="249029" cy="90056"/>
            </a:xfrm>
            <a:custGeom>
              <a:rect b="b" l="l" r="r" t="t"/>
              <a:pathLst>
                <a:path extrusionOk="0" h="5547" w="15339">
                  <a:moveTo>
                    <a:pt x="2255" y="1"/>
                  </a:moveTo>
                  <a:cubicBezTo>
                    <a:pt x="1834" y="1"/>
                    <a:pt x="1381" y="154"/>
                    <a:pt x="963" y="353"/>
                  </a:cubicBezTo>
                  <a:cubicBezTo>
                    <a:pt x="585" y="938"/>
                    <a:pt x="275" y="1591"/>
                    <a:pt x="0" y="2279"/>
                  </a:cubicBezTo>
                  <a:cubicBezTo>
                    <a:pt x="246" y="2245"/>
                    <a:pt x="493" y="2228"/>
                    <a:pt x="740" y="2228"/>
                  </a:cubicBezTo>
                  <a:cubicBezTo>
                    <a:pt x="1495" y="2228"/>
                    <a:pt x="2241" y="2389"/>
                    <a:pt x="2889" y="2726"/>
                  </a:cubicBezTo>
                  <a:cubicBezTo>
                    <a:pt x="3336" y="2932"/>
                    <a:pt x="3714" y="3207"/>
                    <a:pt x="4196" y="3311"/>
                  </a:cubicBezTo>
                  <a:cubicBezTo>
                    <a:pt x="4371" y="3358"/>
                    <a:pt x="4548" y="3376"/>
                    <a:pt x="4728" y="3376"/>
                  </a:cubicBezTo>
                  <a:cubicBezTo>
                    <a:pt x="5330" y="3376"/>
                    <a:pt x="5953" y="3172"/>
                    <a:pt x="6567" y="3172"/>
                  </a:cubicBezTo>
                  <a:cubicBezTo>
                    <a:pt x="6706" y="3172"/>
                    <a:pt x="6844" y="3182"/>
                    <a:pt x="6982" y="3207"/>
                  </a:cubicBezTo>
                  <a:cubicBezTo>
                    <a:pt x="8516" y="3514"/>
                    <a:pt x="9409" y="5546"/>
                    <a:pt x="10966" y="5546"/>
                  </a:cubicBezTo>
                  <a:cubicBezTo>
                    <a:pt x="10979" y="5546"/>
                    <a:pt x="10992" y="5546"/>
                    <a:pt x="11005" y="5546"/>
                  </a:cubicBezTo>
                  <a:cubicBezTo>
                    <a:pt x="11659" y="5546"/>
                    <a:pt x="12243" y="5168"/>
                    <a:pt x="12897" y="5133"/>
                  </a:cubicBezTo>
                  <a:cubicBezTo>
                    <a:pt x="12944" y="5130"/>
                    <a:pt x="12991" y="5128"/>
                    <a:pt x="13036" y="5128"/>
                  </a:cubicBezTo>
                  <a:cubicBezTo>
                    <a:pt x="13424" y="5128"/>
                    <a:pt x="13766" y="5251"/>
                    <a:pt x="14135" y="5374"/>
                  </a:cubicBezTo>
                  <a:cubicBezTo>
                    <a:pt x="14548" y="5030"/>
                    <a:pt x="14960" y="4686"/>
                    <a:pt x="15339" y="4274"/>
                  </a:cubicBezTo>
                  <a:cubicBezTo>
                    <a:pt x="15201" y="4239"/>
                    <a:pt x="15064" y="4205"/>
                    <a:pt x="14926" y="4170"/>
                  </a:cubicBezTo>
                  <a:cubicBezTo>
                    <a:pt x="14169" y="3861"/>
                    <a:pt x="13550" y="3242"/>
                    <a:pt x="12759" y="3139"/>
                  </a:cubicBezTo>
                  <a:cubicBezTo>
                    <a:pt x="12690" y="3131"/>
                    <a:pt x="12621" y="3128"/>
                    <a:pt x="12552" y="3128"/>
                  </a:cubicBezTo>
                  <a:cubicBezTo>
                    <a:pt x="11907" y="3128"/>
                    <a:pt x="11240" y="3415"/>
                    <a:pt x="10633" y="3415"/>
                  </a:cubicBezTo>
                  <a:cubicBezTo>
                    <a:pt x="10390" y="3415"/>
                    <a:pt x="10158" y="3369"/>
                    <a:pt x="9939" y="3242"/>
                  </a:cubicBezTo>
                  <a:cubicBezTo>
                    <a:pt x="9423" y="2967"/>
                    <a:pt x="9183" y="2348"/>
                    <a:pt x="8736" y="1935"/>
                  </a:cubicBezTo>
                  <a:cubicBezTo>
                    <a:pt x="8303" y="1559"/>
                    <a:pt x="7750" y="1466"/>
                    <a:pt x="7158" y="1466"/>
                  </a:cubicBezTo>
                  <a:cubicBezTo>
                    <a:pt x="6578" y="1466"/>
                    <a:pt x="5961" y="1556"/>
                    <a:pt x="5385" y="1556"/>
                  </a:cubicBezTo>
                  <a:cubicBezTo>
                    <a:pt x="4774" y="1556"/>
                    <a:pt x="4209" y="1455"/>
                    <a:pt x="3783" y="1041"/>
                  </a:cubicBezTo>
                  <a:cubicBezTo>
                    <a:pt x="3542" y="800"/>
                    <a:pt x="3370" y="490"/>
                    <a:pt x="3095" y="284"/>
                  </a:cubicBezTo>
                  <a:cubicBezTo>
                    <a:pt x="2849" y="81"/>
                    <a:pt x="2561" y="1"/>
                    <a:pt x="2255"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7"/>
            <p:cNvSpPr/>
            <p:nvPr/>
          </p:nvSpPr>
          <p:spPr>
            <a:xfrm>
              <a:off x="6033503" y="2586981"/>
              <a:ext cx="110008" cy="507555"/>
            </a:xfrm>
            <a:custGeom>
              <a:rect b="b" l="l" r="r" t="t"/>
              <a:pathLst>
                <a:path extrusionOk="0" h="31263" w="6776">
                  <a:moveTo>
                    <a:pt x="0" y="1"/>
                  </a:moveTo>
                  <a:lnTo>
                    <a:pt x="0" y="1"/>
                  </a:lnTo>
                  <a:cubicBezTo>
                    <a:pt x="35" y="860"/>
                    <a:pt x="172" y="1720"/>
                    <a:pt x="379" y="2546"/>
                  </a:cubicBezTo>
                  <a:cubicBezTo>
                    <a:pt x="619" y="3405"/>
                    <a:pt x="929" y="4196"/>
                    <a:pt x="1307" y="4987"/>
                  </a:cubicBezTo>
                  <a:cubicBezTo>
                    <a:pt x="1686" y="5778"/>
                    <a:pt x="2133" y="6535"/>
                    <a:pt x="2648" y="7223"/>
                  </a:cubicBezTo>
                  <a:cubicBezTo>
                    <a:pt x="3158" y="7936"/>
                    <a:pt x="3734" y="8582"/>
                    <a:pt x="4344" y="9194"/>
                  </a:cubicBezTo>
                  <a:lnTo>
                    <a:pt x="4344" y="9194"/>
                  </a:lnTo>
                  <a:cubicBezTo>
                    <a:pt x="4513" y="11013"/>
                    <a:pt x="4682" y="12832"/>
                    <a:pt x="4884" y="14617"/>
                  </a:cubicBezTo>
                  <a:lnTo>
                    <a:pt x="5469" y="20189"/>
                  </a:lnTo>
                  <a:lnTo>
                    <a:pt x="6088" y="25726"/>
                  </a:lnTo>
                  <a:cubicBezTo>
                    <a:pt x="6328" y="27548"/>
                    <a:pt x="6535" y="29406"/>
                    <a:pt x="6776" y="31263"/>
                  </a:cubicBezTo>
                  <a:cubicBezTo>
                    <a:pt x="6638" y="29406"/>
                    <a:pt x="6500" y="27548"/>
                    <a:pt x="6328" y="25691"/>
                  </a:cubicBezTo>
                  <a:lnTo>
                    <a:pt x="5847" y="20154"/>
                  </a:lnTo>
                  <a:lnTo>
                    <a:pt x="5297" y="14583"/>
                  </a:lnTo>
                  <a:cubicBezTo>
                    <a:pt x="5125" y="12726"/>
                    <a:pt x="4918" y="10903"/>
                    <a:pt x="4712" y="9046"/>
                  </a:cubicBezTo>
                  <a:lnTo>
                    <a:pt x="4712" y="8977"/>
                  </a:lnTo>
                  <a:lnTo>
                    <a:pt x="4643" y="8908"/>
                  </a:lnTo>
                  <a:cubicBezTo>
                    <a:pt x="4024" y="8358"/>
                    <a:pt x="3474" y="7704"/>
                    <a:pt x="2958" y="7016"/>
                  </a:cubicBezTo>
                  <a:cubicBezTo>
                    <a:pt x="2442" y="6329"/>
                    <a:pt x="1961" y="5606"/>
                    <a:pt x="1548" y="4884"/>
                  </a:cubicBezTo>
                  <a:cubicBezTo>
                    <a:pt x="1170" y="4128"/>
                    <a:pt x="826" y="3337"/>
                    <a:pt x="551" y="2511"/>
                  </a:cubicBezTo>
                  <a:cubicBezTo>
                    <a:pt x="275" y="1686"/>
                    <a:pt x="103" y="86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7"/>
            <p:cNvSpPr/>
            <p:nvPr/>
          </p:nvSpPr>
          <p:spPr>
            <a:xfrm>
              <a:off x="6177010" y="3677483"/>
              <a:ext cx="284210" cy="140417"/>
            </a:xfrm>
            <a:custGeom>
              <a:rect b="b" l="l" r="r" t="t"/>
              <a:pathLst>
                <a:path extrusionOk="0" h="8649" w="17506">
                  <a:moveTo>
                    <a:pt x="5640" y="1"/>
                  </a:moveTo>
                  <a:lnTo>
                    <a:pt x="1513" y="1170"/>
                  </a:lnTo>
                  <a:cubicBezTo>
                    <a:pt x="0" y="4369"/>
                    <a:pt x="310" y="8255"/>
                    <a:pt x="310" y="8255"/>
                  </a:cubicBezTo>
                  <a:cubicBezTo>
                    <a:pt x="1997" y="8529"/>
                    <a:pt x="3548" y="8648"/>
                    <a:pt x="4970" y="8648"/>
                  </a:cubicBezTo>
                  <a:cubicBezTo>
                    <a:pt x="11226" y="8648"/>
                    <a:pt x="14981" y="6338"/>
                    <a:pt x="16886" y="4713"/>
                  </a:cubicBezTo>
                  <a:cubicBezTo>
                    <a:pt x="17505" y="4162"/>
                    <a:pt x="17196" y="3131"/>
                    <a:pt x="16370" y="3027"/>
                  </a:cubicBezTo>
                  <a:cubicBezTo>
                    <a:pt x="11074" y="2512"/>
                    <a:pt x="7601" y="104"/>
                    <a:pt x="7601" y="104"/>
                  </a:cubicBezTo>
                  <a:lnTo>
                    <a:pt x="56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7"/>
            <p:cNvSpPr/>
            <p:nvPr/>
          </p:nvSpPr>
          <p:spPr>
            <a:xfrm>
              <a:off x="6182579" y="3504395"/>
              <a:ext cx="171442" cy="244077"/>
            </a:xfrm>
            <a:custGeom>
              <a:rect b="b" l="l" r="r" t="t"/>
              <a:pathLst>
                <a:path extrusionOk="0" h="15034" w="10560">
                  <a:moveTo>
                    <a:pt x="1" y="0"/>
                  </a:moveTo>
                  <a:lnTo>
                    <a:pt x="1" y="0"/>
                  </a:lnTo>
                  <a:cubicBezTo>
                    <a:pt x="586" y="5881"/>
                    <a:pt x="1033" y="10628"/>
                    <a:pt x="1170" y="11831"/>
                  </a:cubicBezTo>
                  <a:cubicBezTo>
                    <a:pt x="895" y="12450"/>
                    <a:pt x="654" y="13069"/>
                    <a:pt x="517" y="13654"/>
                  </a:cubicBezTo>
                  <a:cubicBezTo>
                    <a:pt x="517" y="13654"/>
                    <a:pt x="1305" y="13431"/>
                    <a:pt x="2409" y="13431"/>
                  </a:cubicBezTo>
                  <a:cubicBezTo>
                    <a:pt x="3677" y="13431"/>
                    <a:pt x="5362" y="13726"/>
                    <a:pt x="6742" y="14995"/>
                  </a:cubicBezTo>
                  <a:cubicBezTo>
                    <a:pt x="6742" y="14995"/>
                    <a:pt x="7055" y="15034"/>
                    <a:pt x="7511" y="15034"/>
                  </a:cubicBezTo>
                  <a:cubicBezTo>
                    <a:pt x="8194" y="15034"/>
                    <a:pt x="9197" y="14947"/>
                    <a:pt x="9940" y="14514"/>
                  </a:cubicBezTo>
                  <a:cubicBezTo>
                    <a:pt x="9940" y="14514"/>
                    <a:pt x="10009" y="13551"/>
                    <a:pt x="10559" y="12416"/>
                  </a:cubicBezTo>
                  <a:cubicBezTo>
                    <a:pt x="8461" y="11591"/>
                    <a:pt x="7258" y="10765"/>
                    <a:pt x="7258" y="10765"/>
                  </a:cubicBezTo>
                  <a:cubicBezTo>
                    <a:pt x="7258" y="10765"/>
                    <a:pt x="7430" y="6569"/>
                    <a:pt x="7636" y="0"/>
                  </a:cubicBezTo>
                  <a:lnTo>
                    <a:pt x="7636" y="0"/>
                  </a:lnTo>
                  <a:cubicBezTo>
                    <a:pt x="6283" y="402"/>
                    <a:pt x="4984" y="535"/>
                    <a:pt x="3853" y="535"/>
                  </a:cubicBezTo>
                  <a:cubicBezTo>
                    <a:pt x="1591" y="535"/>
                    <a:pt x="1" y="1"/>
                    <a:pt x="1"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7"/>
            <p:cNvSpPr/>
            <p:nvPr/>
          </p:nvSpPr>
          <p:spPr>
            <a:xfrm>
              <a:off x="6293144" y="1940217"/>
              <a:ext cx="469581" cy="346601"/>
            </a:xfrm>
            <a:custGeom>
              <a:rect b="b" l="l" r="r" t="t"/>
              <a:pathLst>
                <a:path extrusionOk="0" h="21349" w="28924">
                  <a:moveTo>
                    <a:pt x="28402" y="0"/>
                  </a:moveTo>
                  <a:cubicBezTo>
                    <a:pt x="28280" y="0"/>
                    <a:pt x="28149" y="40"/>
                    <a:pt x="28030" y="79"/>
                  </a:cubicBezTo>
                  <a:cubicBezTo>
                    <a:pt x="25519" y="1042"/>
                    <a:pt x="23284" y="2831"/>
                    <a:pt x="21633" y="4963"/>
                  </a:cubicBezTo>
                  <a:cubicBezTo>
                    <a:pt x="21530" y="4241"/>
                    <a:pt x="21392" y="3519"/>
                    <a:pt x="21255" y="2796"/>
                  </a:cubicBezTo>
                  <a:cubicBezTo>
                    <a:pt x="21255" y="2659"/>
                    <a:pt x="21220" y="2556"/>
                    <a:pt x="21151" y="2453"/>
                  </a:cubicBezTo>
                  <a:cubicBezTo>
                    <a:pt x="21076" y="2392"/>
                    <a:pt x="20981" y="2365"/>
                    <a:pt x="20886" y="2365"/>
                  </a:cubicBezTo>
                  <a:cubicBezTo>
                    <a:pt x="20765" y="2365"/>
                    <a:pt x="20644" y="2410"/>
                    <a:pt x="20567" y="2487"/>
                  </a:cubicBezTo>
                  <a:cubicBezTo>
                    <a:pt x="20395" y="2624"/>
                    <a:pt x="20326" y="2831"/>
                    <a:pt x="20257" y="3037"/>
                  </a:cubicBezTo>
                  <a:cubicBezTo>
                    <a:pt x="19810" y="4619"/>
                    <a:pt x="19638" y="6167"/>
                    <a:pt x="19913" y="7818"/>
                  </a:cubicBezTo>
                  <a:cubicBezTo>
                    <a:pt x="15683" y="9434"/>
                    <a:pt x="11694" y="11050"/>
                    <a:pt x="7464" y="12667"/>
                  </a:cubicBezTo>
                  <a:cubicBezTo>
                    <a:pt x="6741" y="11532"/>
                    <a:pt x="6053" y="10397"/>
                    <a:pt x="5331" y="9262"/>
                  </a:cubicBezTo>
                  <a:cubicBezTo>
                    <a:pt x="4471" y="14008"/>
                    <a:pt x="0" y="16484"/>
                    <a:pt x="0" y="16484"/>
                  </a:cubicBezTo>
                  <a:cubicBezTo>
                    <a:pt x="1135" y="17654"/>
                    <a:pt x="2545" y="19029"/>
                    <a:pt x="4231" y="20715"/>
                  </a:cubicBezTo>
                  <a:cubicBezTo>
                    <a:pt x="4671" y="21155"/>
                    <a:pt x="5259" y="21348"/>
                    <a:pt x="5873" y="21348"/>
                  </a:cubicBezTo>
                  <a:cubicBezTo>
                    <a:pt x="6553" y="21348"/>
                    <a:pt x="7264" y="21112"/>
                    <a:pt x="7842" y="20715"/>
                  </a:cubicBezTo>
                  <a:cubicBezTo>
                    <a:pt x="12725" y="17379"/>
                    <a:pt x="17093" y="14146"/>
                    <a:pt x="22011" y="10844"/>
                  </a:cubicBezTo>
                  <a:cubicBezTo>
                    <a:pt x="22430" y="11123"/>
                    <a:pt x="23076" y="11199"/>
                    <a:pt x="23617" y="11199"/>
                  </a:cubicBezTo>
                  <a:cubicBezTo>
                    <a:pt x="23742" y="11199"/>
                    <a:pt x="23862" y="11195"/>
                    <a:pt x="23972" y="11188"/>
                  </a:cubicBezTo>
                  <a:cubicBezTo>
                    <a:pt x="24659" y="11119"/>
                    <a:pt x="25347" y="10947"/>
                    <a:pt x="25966" y="10672"/>
                  </a:cubicBezTo>
                  <a:cubicBezTo>
                    <a:pt x="26482" y="10431"/>
                    <a:pt x="26964" y="10156"/>
                    <a:pt x="27376" y="9847"/>
                  </a:cubicBezTo>
                  <a:cubicBezTo>
                    <a:pt x="27617" y="9675"/>
                    <a:pt x="27823" y="9503"/>
                    <a:pt x="28030" y="9296"/>
                  </a:cubicBezTo>
                  <a:cubicBezTo>
                    <a:pt x="28099" y="9228"/>
                    <a:pt x="28546" y="8849"/>
                    <a:pt x="28546" y="8746"/>
                  </a:cubicBezTo>
                  <a:cubicBezTo>
                    <a:pt x="28236" y="6923"/>
                    <a:pt x="27067" y="5238"/>
                    <a:pt x="25760" y="3897"/>
                  </a:cubicBezTo>
                  <a:cubicBezTo>
                    <a:pt x="26654" y="2934"/>
                    <a:pt x="27548" y="1937"/>
                    <a:pt x="28442" y="974"/>
                  </a:cubicBezTo>
                  <a:cubicBezTo>
                    <a:pt x="28683" y="733"/>
                    <a:pt x="28924" y="320"/>
                    <a:pt x="28649" y="79"/>
                  </a:cubicBezTo>
                  <a:cubicBezTo>
                    <a:pt x="28576" y="21"/>
                    <a:pt x="28491" y="0"/>
                    <a:pt x="28402"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7"/>
            <p:cNvSpPr/>
            <p:nvPr/>
          </p:nvSpPr>
          <p:spPr>
            <a:xfrm>
              <a:off x="6200454" y="2111796"/>
              <a:ext cx="106664" cy="110577"/>
            </a:xfrm>
            <a:custGeom>
              <a:rect b="b" l="l" r="r" t="t"/>
              <a:pathLst>
                <a:path extrusionOk="0" h="6811" w="6570">
                  <a:moveTo>
                    <a:pt x="0" y="1"/>
                  </a:moveTo>
                  <a:cubicBezTo>
                    <a:pt x="963" y="1273"/>
                    <a:pt x="2030" y="2408"/>
                    <a:pt x="3130" y="3543"/>
                  </a:cubicBezTo>
                  <a:cubicBezTo>
                    <a:pt x="4231" y="4678"/>
                    <a:pt x="5366" y="5779"/>
                    <a:pt x="6569" y="6811"/>
                  </a:cubicBezTo>
                  <a:cubicBezTo>
                    <a:pt x="5606" y="5538"/>
                    <a:pt x="4540" y="4403"/>
                    <a:pt x="3440" y="3268"/>
                  </a:cubicBezTo>
                  <a:cubicBezTo>
                    <a:pt x="2339" y="2133"/>
                    <a:pt x="1204" y="103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7"/>
            <p:cNvSpPr/>
            <p:nvPr/>
          </p:nvSpPr>
          <p:spPr>
            <a:xfrm>
              <a:off x="5934660" y="2219877"/>
              <a:ext cx="187076" cy="64112"/>
            </a:xfrm>
            <a:custGeom>
              <a:rect b="b" l="l" r="r" t="t"/>
              <a:pathLst>
                <a:path extrusionOk="0" h="3949" w="11523">
                  <a:moveTo>
                    <a:pt x="1514" y="1"/>
                  </a:moveTo>
                  <a:cubicBezTo>
                    <a:pt x="1010" y="1"/>
                    <a:pt x="505" y="16"/>
                    <a:pt x="1" y="16"/>
                  </a:cubicBezTo>
                  <a:cubicBezTo>
                    <a:pt x="35" y="291"/>
                    <a:pt x="70" y="601"/>
                    <a:pt x="139" y="910"/>
                  </a:cubicBezTo>
                  <a:cubicBezTo>
                    <a:pt x="242" y="1873"/>
                    <a:pt x="345" y="2871"/>
                    <a:pt x="414" y="3834"/>
                  </a:cubicBezTo>
                  <a:cubicBezTo>
                    <a:pt x="1399" y="3910"/>
                    <a:pt x="2383" y="3948"/>
                    <a:pt x="3367" y="3948"/>
                  </a:cubicBezTo>
                  <a:cubicBezTo>
                    <a:pt x="5475" y="3948"/>
                    <a:pt x="7578" y="3773"/>
                    <a:pt x="9665" y="3421"/>
                  </a:cubicBezTo>
                  <a:cubicBezTo>
                    <a:pt x="10112" y="3318"/>
                    <a:pt x="10559" y="3249"/>
                    <a:pt x="10938" y="2974"/>
                  </a:cubicBezTo>
                  <a:cubicBezTo>
                    <a:pt x="11281" y="2699"/>
                    <a:pt x="11522" y="2183"/>
                    <a:pt x="11350" y="1770"/>
                  </a:cubicBezTo>
                  <a:cubicBezTo>
                    <a:pt x="11178" y="1323"/>
                    <a:pt x="10662" y="1151"/>
                    <a:pt x="10181" y="1048"/>
                  </a:cubicBezTo>
                  <a:cubicBezTo>
                    <a:pt x="7602" y="429"/>
                    <a:pt x="4919" y="85"/>
                    <a:pt x="2271" y="16"/>
                  </a:cubicBezTo>
                  <a:cubicBezTo>
                    <a:pt x="2019" y="5"/>
                    <a:pt x="1766" y="1"/>
                    <a:pt x="1514"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7"/>
            <p:cNvSpPr/>
            <p:nvPr/>
          </p:nvSpPr>
          <p:spPr>
            <a:xfrm>
              <a:off x="5968170" y="3674691"/>
              <a:ext cx="164168" cy="71613"/>
            </a:xfrm>
            <a:custGeom>
              <a:rect b="b" l="l" r="r" t="t"/>
              <a:pathLst>
                <a:path extrusionOk="0" h="4411" w="10112">
                  <a:moveTo>
                    <a:pt x="413" y="1"/>
                  </a:moveTo>
                  <a:cubicBezTo>
                    <a:pt x="172" y="1273"/>
                    <a:pt x="0" y="2787"/>
                    <a:pt x="172" y="4266"/>
                  </a:cubicBezTo>
                  <a:cubicBezTo>
                    <a:pt x="172" y="4266"/>
                    <a:pt x="1183" y="4411"/>
                    <a:pt x="2776" y="4411"/>
                  </a:cubicBezTo>
                  <a:cubicBezTo>
                    <a:pt x="4648" y="4411"/>
                    <a:pt x="7325" y="4210"/>
                    <a:pt x="10112" y="3337"/>
                  </a:cubicBezTo>
                  <a:lnTo>
                    <a:pt x="10112" y="3337"/>
                  </a:lnTo>
                  <a:cubicBezTo>
                    <a:pt x="9740" y="3382"/>
                    <a:pt x="9400" y="3404"/>
                    <a:pt x="9084" y="3404"/>
                  </a:cubicBezTo>
                  <a:cubicBezTo>
                    <a:pt x="7236" y="3404"/>
                    <a:pt x="6240" y="2660"/>
                    <a:pt x="4919" y="1514"/>
                  </a:cubicBezTo>
                  <a:cubicBezTo>
                    <a:pt x="3371" y="139"/>
                    <a:pt x="413" y="1"/>
                    <a:pt x="413"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7"/>
            <p:cNvSpPr/>
            <p:nvPr/>
          </p:nvSpPr>
          <p:spPr>
            <a:xfrm>
              <a:off x="6179786" y="3745576"/>
              <a:ext cx="193213" cy="72294"/>
            </a:xfrm>
            <a:custGeom>
              <a:rect b="b" l="l" r="r" t="t"/>
              <a:pathLst>
                <a:path extrusionOk="0" h="4453" w="11901">
                  <a:moveTo>
                    <a:pt x="1849" y="0"/>
                  </a:moveTo>
                  <a:cubicBezTo>
                    <a:pt x="963" y="0"/>
                    <a:pt x="379" y="140"/>
                    <a:pt x="379" y="140"/>
                  </a:cubicBezTo>
                  <a:cubicBezTo>
                    <a:pt x="1" y="2273"/>
                    <a:pt x="139" y="4061"/>
                    <a:pt x="139" y="4061"/>
                  </a:cubicBezTo>
                  <a:cubicBezTo>
                    <a:pt x="1817" y="4333"/>
                    <a:pt x="3362" y="4452"/>
                    <a:pt x="4778" y="4452"/>
                  </a:cubicBezTo>
                  <a:cubicBezTo>
                    <a:pt x="7657" y="4452"/>
                    <a:pt x="10011" y="3961"/>
                    <a:pt x="11901" y="3270"/>
                  </a:cubicBezTo>
                  <a:lnTo>
                    <a:pt x="11901" y="3270"/>
                  </a:lnTo>
                  <a:cubicBezTo>
                    <a:pt x="11459" y="3313"/>
                    <a:pt x="11072" y="3333"/>
                    <a:pt x="10728" y="3333"/>
                  </a:cubicBezTo>
                  <a:cubicBezTo>
                    <a:pt x="8310" y="3333"/>
                    <a:pt x="7998" y="2325"/>
                    <a:pt x="5710" y="1000"/>
                  </a:cubicBezTo>
                  <a:cubicBezTo>
                    <a:pt x="4307" y="188"/>
                    <a:pt x="2875" y="0"/>
                    <a:pt x="1849" y="0"/>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97"/>
          <p:cNvGrpSpPr/>
          <p:nvPr/>
        </p:nvGrpSpPr>
        <p:grpSpPr>
          <a:xfrm>
            <a:off x="6668150" y="2280326"/>
            <a:ext cx="1269300" cy="1155753"/>
            <a:chOff x="6668150" y="2280326"/>
            <a:chExt cx="1269300" cy="1155753"/>
          </a:xfrm>
        </p:grpSpPr>
        <p:sp>
          <p:nvSpPr>
            <p:cNvPr id="825" name="Google Shape;825;p97"/>
            <p:cNvSpPr/>
            <p:nvPr/>
          </p:nvSpPr>
          <p:spPr>
            <a:xfrm>
              <a:off x="6668150" y="3371879"/>
              <a:ext cx="1269300" cy="64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97"/>
            <p:cNvGrpSpPr/>
            <p:nvPr/>
          </p:nvGrpSpPr>
          <p:grpSpPr>
            <a:xfrm>
              <a:off x="6882219" y="2280326"/>
              <a:ext cx="1022953" cy="1093568"/>
              <a:chOff x="6882219" y="2280326"/>
              <a:chExt cx="1022953" cy="1093568"/>
            </a:xfrm>
          </p:grpSpPr>
          <p:grpSp>
            <p:nvGrpSpPr>
              <p:cNvPr id="827" name="Google Shape;827;p97"/>
              <p:cNvGrpSpPr/>
              <p:nvPr/>
            </p:nvGrpSpPr>
            <p:grpSpPr>
              <a:xfrm>
                <a:off x="6882219" y="2280326"/>
                <a:ext cx="1022953" cy="1093568"/>
                <a:chOff x="6882223" y="2263632"/>
                <a:chExt cx="1022953" cy="1093568"/>
              </a:xfrm>
            </p:grpSpPr>
            <p:sp>
              <p:nvSpPr>
                <p:cNvPr id="828" name="Google Shape;828;p97"/>
                <p:cNvSpPr/>
                <p:nvPr/>
              </p:nvSpPr>
              <p:spPr>
                <a:xfrm>
                  <a:off x="7160859" y="2264232"/>
                  <a:ext cx="744294" cy="570108"/>
                </a:xfrm>
                <a:custGeom>
                  <a:rect b="b" l="l" r="r" t="t"/>
                  <a:pathLst>
                    <a:path extrusionOk="0" h="35116" w="45845">
                      <a:moveTo>
                        <a:pt x="9183" y="1"/>
                      </a:moveTo>
                      <a:cubicBezTo>
                        <a:pt x="2029" y="8289"/>
                        <a:pt x="0" y="35115"/>
                        <a:pt x="0" y="35115"/>
                      </a:cubicBezTo>
                      <a:lnTo>
                        <a:pt x="40479" y="35115"/>
                      </a:lnTo>
                      <a:lnTo>
                        <a:pt x="45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7"/>
                <p:cNvSpPr/>
                <p:nvPr/>
              </p:nvSpPr>
              <p:spPr>
                <a:xfrm>
                  <a:off x="7160859" y="2264232"/>
                  <a:ext cx="533791" cy="570108"/>
                </a:xfrm>
                <a:custGeom>
                  <a:rect b="b" l="l" r="r" t="t"/>
                  <a:pathLst>
                    <a:path extrusionOk="0" h="35116" w="32879">
                      <a:moveTo>
                        <a:pt x="9183" y="1"/>
                      </a:moveTo>
                      <a:lnTo>
                        <a:pt x="9183" y="1"/>
                      </a:lnTo>
                      <a:cubicBezTo>
                        <a:pt x="2029" y="8289"/>
                        <a:pt x="0" y="35115"/>
                        <a:pt x="0" y="35115"/>
                      </a:cubicBezTo>
                      <a:lnTo>
                        <a:pt x="32879" y="35115"/>
                      </a:lnTo>
                      <a:cubicBezTo>
                        <a:pt x="2993" y="23938"/>
                        <a:pt x="9183" y="2"/>
                        <a:pt x="9183"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7"/>
                <p:cNvSpPr/>
                <p:nvPr/>
              </p:nvSpPr>
              <p:spPr>
                <a:xfrm>
                  <a:off x="7694656" y="2263632"/>
                  <a:ext cx="210519" cy="570709"/>
                </a:xfrm>
                <a:custGeom>
                  <a:rect b="b" l="l" r="r" t="t"/>
                  <a:pathLst>
                    <a:path extrusionOk="0" h="35153" w="12967">
                      <a:moveTo>
                        <a:pt x="12560" y="1"/>
                      </a:moveTo>
                      <a:cubicBezTo>
                        <a:pt x="10652" y="1"/>
                        <a:pt x="2572" y="1996"/>
                        <a:pt x="1" y="35152"/>
                      </a:cubicBezTo>
                      <a:lnTo>
                        <a:pt x="7601" y="35152"/>
                      </a:lnTo>
                      <a:lnTo>
                        <a:pt x="12967" y="38"/>
                      </a:lnTo>
                      <a:cubicBezTo>
                        <a:pt x="12967" y="38"/>
                        <a:pt x="12821" y="1"/>
                        <a:pt x="12560"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7"/>
                <p:cNvSpPr/>
                <p:nvPr/>
              </p:nvSpPr>
              <p:spPr>
                <a:xfrm>
                  <a:off x="6887256" y="2832333"/>
                  <a:ext cx="616427" cy="137916"/>
                </a:xfrm>
                <a:custGeom>
                  <a:rect b="b" l="l" r="r" t="t"/>
                  <a:pathLst>
                    <a:path extrusionOk="0" h="8495" w="37969">
                      <a:moveTo>
                        <a:pt x="4265" y="0"/>
                      </a:moveTo>
                      <a:cubicBezTo>
                        <a:pt x="1926" y="0"/>
                        <a:pt x="0" y="1926"/>
                        <a:pt x="0" y="4265"/>
                      </a:cubicBezTo>
                      <a:cubicBezTo>
                        <a:pt x="0" y="6603"/>
                        <a:pt x="1926" y="8495"/>
                        <a:pt x="4265" y="8495"/>
                      </a:cubicBezTo>
                      <a:lnTo>
                        <a:pt x="37969" y="8495"/>
                      </a:lnTo>
                      <a:lnTo>
                        <a:pt x="379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7"/>
                <p:cNvSpPr/>
                <p:nvPr/>
              </p:nvSpPr>
              <p:spPr>
                <a:xfrm>
                  <a:off x="7354616" y="2832333"/>
                  <a:ext cx="463444" cy="137916"/>
                </a:xfrm>
                <a:custGeom>
                  <a:rect b="b" l="l" r="r" t="t"/>
                  <a:pathLst>
                    <a:path extrusionOk="0" h="8495" w="28546">
                      <a:moveTo>
                        <a:pt x="4265" y="0"/>
                      </a:moveTo>
                      <a:cubicBezTo>
                        <a:pt x="1926" y="0"/>
                        <a:pt x="0" y="1926"/>
                        <a:pt x="0" y="4265"/>
                      </a:cubicBezTo>
                      <a:cubicBezTo>
                        <a:pt x="0" y="6603"/>
                        <a:pt x="1926" y="8495"/>
                        <a:pt x="4265" y="8495"/>
                      </a:cubicBezTo>
                      <a:lnTo>
                        <a:pt x="25485" y="8495"/>
                      </a:lnTo>
                      <a:cubicBezTo>
                        <a:pt x="27170" y="8495"/>
                        <a:pt x="28545" y="7154"/>
                        <a:pt x="28545" y="5468"/>
                      </a:cubicBezTo>
                      <a:lnTo>
                        <a:pt x="28545" y="0"/>
                      </a:lnTo>
                      <a:close/>
                    </a:path>
                  </a:pathLst>
                </a:custGeom>
                <a:solidFill>
                  <a:srgbClr val="955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7"/>
                <p:cNvSpPr/>
                <p:nvPr/>
              </p:nvSpPr>
              <p:spPr>
                <a:xfrm>
                  <a:off x="7181511" y="2970239"/>
                  <a:ext cx="174786" cy="386961"/>
                </a:xfrm>
                <a:custGeom>
                  <a:rect b="b" l="l" r="r" t="t"/>
                  <a:pathLst>
                    <a:path extrusionOk="0" h="23835" w="10766">
                      <a:moveTo>
                        <a:pt x="5916" y="1"/>
                      </a:moveTo>
                      <a:lnTo>
                        <a:pt x="1" y="23835"/>
                      </a:lnTo>
                      <a:lnTo>
                        <a:pt x="1652" y="23835"/>
                      </a:lnTo>
                      <a:lnTo>
                        <a:pt x="10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7"/>
                <p:cNvSpPr/>
                <p:nvPr/>
              </p:nvSpPr>
              <p:spPr>
                <a:xfrm>
                  <a:off x="7686847" y="2970239"/>
                  <a:ext cx="174770" cy="386961"/>
                </a:xfrm>
                <a:custGeom>
                  <a:rect b="b" l="l" r="r" t="t"/>
                  <a:pathLst>
                    <a:path extrusionOk="0" h="23835" w="10765">
                      <a:moveTo>
                        <a:pt x="0" y="1"/>
                      </a:moveTo>
                      <a:lnTo>
                        <a:pt x="9114" y="23835"/>
                      </a:lnTo>
                      <a:lnTo>
                        <a:pt x="10765" y="23835"/>
                      </a:lnTo>
                      <a:lnTo>
                        <a:pt x="4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7"/>
                <p:cNvSpPr/>
                <p:nvPr/>
              </p:nvSpPr>
              <p:spPr>
                <a:xfrm>
                  <a:off x="6882223" y="2970239"/>
                  <a:ext cx="174234" cy="386961"/>
                </a:xfrm>
                <a:custGeom>
                  <a:rect b="b" l="l" r="r" t="t"/>
                  <a:pathLst>
                    <a:path extrusionOk="0" h="23835" w="10732">
                      <a:moveTo>
                        <a:pt x="5882" y="1"/>
                      </a:moveTo>
                      <a:lnTo>
                        <a:pt x="1" y="23835"/>
                      </a:lnTo>
                      <a:lnTo>
                        <a:pt x="1652" y="23835"/>
                      </a:lnTo>
                      <a:lnTo>
                        <a:pt x="107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7"/>
                <p:cNvSpPr/>
                <p:nvPr/>
              </p:nvSpPr>
              <p:spPr>
                <a:xfrm>
                  <a:off x="7361873" y="2970239"/>
                  <a:ext cx="174218" cy="386961"/>
                </a:xfrm>
                <a:custGeom>
                  <a:rect b="b" l="l" r="r" t="t"/>
                  <a:pathLst>
                    <a:path extrusionOk="0" h="23835" w="10731">
                      <a:moveTo>
                        <a:pt x="0" y="1"/>
                      </a:moveTo>
                      <a:lnTo>
                        <a:pt x="9080" y="23835"/>
                      </a:lnTo>
                      <a:lnTo>
                        <a:pt x="10731" y="23835"/>
                      </a:lnTo>
                      <a:lnTo>
                        <a:pt x="4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97"/>
              <p:cNvSpPr/>
              <p:nvPr/>
            </p:nvSpPr>
            <p:spPr>
              <a:xfrm>
                <a:off x="7354612" y="2849028"/>
                <a:ext cx="463444" cy="137916"/>
              </a:xfrm>
              <a:custGeom>
                <a:rect b="b" l="l" r="r" t="t"/>
                <a:pathLst>
                  <a:path extrusionOk="0" h="8495" w="28546">
                    <a:moveTo>
                      <a:pt x="4265" y="0"/>
                    </a:moveTo>
                    <a:cubicBezTo>
                      <a:pt x="1926" y="0"/>
                      <a:pt x="0" y="1926"/>
                      <a:pt x="0" y="4265"/>
                    </a:cubicBezTo>
                    <a:cubicBezTo>
                      <a:pt x="0" y="6603"/>
                      <a:pt x="1926" y="8495"/>
                      <a:pt x="4265" y="8495"/>
                    </a:cubicBezTo>
                    <a:lnTo>
                      <a:pt x="25485" y="8495"/>
                    </a:lnTo>
                    <a:cubicBezTo>
                      <a:pt x="27170" y="8495"/>
                      <a:pt x="28545" y="7154"/>
                      <a:pt x="28545" y="5468"/>
                    </a:cubicBezTo>
                    <a:lnTo>
                      <a:pt x="28545" y="0"/>
                    </a:ln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8" name="Google Shape;778;p97"/>
          <p:cNvSpPr txBox="1"/>
          <p:nvPr>
            <p:ph idx="2" type="ctrTitle"/>
          </p:nvPr>
        </p:nvSpPr>
        <p:spPr>
          <a:xfrm>
            <a:off x="714000" y="2895500"/>
            <a:ext cx="1856700" cy="36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Analysing banks as an area for improvement</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036" name="Google Shape;1036;p106"/>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 Proposed :</a:t>
            </a:r>
            <a:endParaRPr/>
          </a:p>
        </p:txBody>
      </p:sp>
      <p:sp>
        <p:nvSpPr>
          <p:cNvPr id="1037" name="Google Shape;1037;p106"/>
          <p:cNvSpPr txBox="1"/>
          <p:nvPr>
            <p:ph idx="2" type="title"/>
          </p:nvPr>
        </p:nvSpPr>
        <p:spPr>
          <a:xfrm>
            <a:off x="2253661" y="1549950"/>
            <a:ext cx="20001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Facial Recognition/ Fingerprint:</a:t>
            </a:r>
            <a:endParaRPr/>
          </a:p>
        </p:txBody>
      </p:sp>
      <p:sp>
        <p:nvSpPr>
          <p:cNvPr id="1038" name="Google Shape;1038;p106"/>
          <p:cNvSpPr txBox="1"/>
          <p:nvPr>
            <p:ph idx="1" type="subTitle"/>
          </p:nvPr>
        </p:nvSpPr>
        <p:spPr>
          <a:xfrm>
            <a:off x="2253650" y="2236048"/>
            <a:ext cx="2147100" cy="98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Facial /Fingerprint Recognition  models can be implemented in integration to  PIN for cash withdrawal.</a:t>
            </a:r>
            <a:endParaRPr/>
          </a:p>
        </p:txBody>
      </p:sp>
      <p:sp>
        <p:nvSpPr>
          <p:cNvPr id="1039" name="Google Shape;1039;p106"/>
          <p:cNvSpPr txBox="1"/>
          <p:nvPr>
            <p:ph idx="3" type="title"/>
          </p:nvPr>
        </p:nvSpPr>
        <p:spPr>
          <a:xfrm>
            <a:off x="6042986" y="1448265"/>
            <a:ext cx="18861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Voice Based Assistance :</a:t>
            </a:r>
            <a:endParaRPr/>
          </a:p>
        </p:txBody>
      </p:sp>
      <p:sp>
        <p:nvSpPr>
          <p:cNvPr id="1040" name="Google Shape;1040;p106"/>
          <p:cNvSpPr txBox="1"/>
          <p:nvPr>
            <p:ph idx="4" type="subTitle"/>
          </p:nvPr>
        </p:nvSpPr>
        <p:spPr>
          <a:xfrm>
            <a:off x="6042974" y="2083650"/>
            <a:ext cx="2317200" cy="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voice based instructions to aid the visually impared and people with dyslexia while using ATM.</a:t>
            </a:r>
            <a:endParaRPr/>
          </a:p>
        </p:txBody>
      </p:sp>
      <p:sp>
        <p:nvSpPr>
          <p:cNvPr id="1041" name="Google Shape;1041;p106"/>
          <p:cNvSpPr txBox="1"/>
          <p:nvPr>
            <p:ph idx="5" type="title"/>
          </p:nvPr>
        </p:nvSpPr>
        <p:spPr>
          <a:xfrm>
            <a:off x="2253661" y="3448950"/>
            <a:ext cx="20001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Gesture Recognition:</a:t>
            </a:r>
            <a:endParaRPr/>
          </a:p>
        </p:txBody>
      </p:sp>
      <p:sp>
        <p:nvSpPr>
          <p:cNvPr id="1042" name="Google Shape;1042;p106"/>
          <p:cNvSpPr txBox="1"/>
          <p:nvPr>
            <p:ph idx="6" type="subTitle"/>
          </p:nvPr>
        </p:nvSpPr>
        <p:spPr>
          <a:xfrm>
            <a:off x="2253656" y="4070899"/>
            <a:ext cx="2000100" cy="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gesture recognition model to ease the use of ATM for the physically challenged.</a:t>
            </a:r>
            <a:endParaRPr/>
          </a:p>
        </p:txBody>
      </p:sp>
      <p:sp>
        <p:nvSpPr>
          <p:cNvPr id="1043" name="Google Shape;1043;p106"/>
          <p:cNvSpPr txBox="1"/>
          <p:nvPr>
            <p:ph idx="7" type="title"/>
          </p:nvPr>
        </p:nvSpPr>
        <p:spPr>
          <a:xfrm>
            <a:off x="6042986" y="3144246"/>
            <a:ext cx="18861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 Tweaks :</a:t>
            </a:r>
            <a:endParaRPr/>
          </a:p>
        </p:txBody>
      </p:sp>
      <p:sp>
        <p:nvSpPr>
          <p:cNvPr id="1044" name="Google Shape;1044;p106"/>
          <p:cNvSpPr txBox="1"/>
          <p:nvPr>
            <p:ph idx="8" type="subTitle"/>
          </p:nvPr>
        </p:nvSpPr>
        <p:spPr>
          <a:xfrm>
            <a:off x="6078356" y="3987696"/>
            <a:ext cx="1886100" cy="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 tweaks like adding a secondary keyboard at a lower height to make the ATM booth wheelchair friendly.</a:t>
            </a:r>
            <a:endParaRPr/>
          </a:p>
        </p:txBody>
      </p:sp>
      <p:sp>
        <p:nvSpPr>
          <p:cNvPr id="1045" name="Google Shape;1045;p106"/>
          <p:cNvSpPr/>
          <p:nvPr/>
        </p:nvSpPr>
        <p:spPr>
          <a:xfrm>
            <a:off x="1216556" y="1731598"/>
            <a:ext cx="884700" cy="8850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06"/>
          <p:cNvSpPr/>
          <p:nvPr/>
        </p:nvSpPr>
        <p:spPr>
          <a:xfrm>
            <a:off x="1216556" y="3329610"/>
            <a:ext cx="884700" cy="885000"/>
          </a:xfrm>
          <a:prstGeom prst="ellipse">
            <a:avLst/>
          </a:prstGeom>
          <a:solidFill>
            <a:srgbClr val="955CFF">
              <a:alpha val="2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06"/>
          <p:cNvSpPr/>
          <p:nvPr/>
        </p:nvSpPr>
        <p:spPr>
          <a:xfrm>
            <a:off x="5005881" y="1731598"/>
            <a:ext cx="884700" cy="885000"/>
          </a:xfrm>
          <a:prstGeom prst="ellipse">
            <a:avLst/>
          </a:prstGeom>
          <a:solidFill>
            <a:srgbClr val="FDFF5C">
              <a:alpha val="4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06"/>
          <p:cNvSpPr/>
          <p:nvPr/>
        </p:nvSpPr>
        <p:spPr>
          <a:xfrm>
            <a:off x="5005881" y="3329610"/>
            <a:ext cx="884700" cy="885000"/>
          </a:xfrm>
          <a:prstGeom prst="ellipse">
            <a:avLst/>
          </a:prstGeom>
          <a:solidFill>
            <a:srgbClr val="5CFFF8">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 name="Google Shape;1049;p106"/>
          <p:cNvGrpSpPr/>
          <p:nvPr/>
        </p:nvGrpSpPr>
        <p:grpSpPr>
          <a:xfrm>
            <a:off x="1444017" y="1959221"/>
            <a:ext cx="429779" cy="429752"/>
            <a:chOff x="6218026" y="4084342"/>
            <a:chExt cx="394764" cy="393979"/>
          </a:xfrm>
        </p:grpSpPr>
        <p:sp>
          <p:nvSpPr>
            <p:cNvPr id="1050" name="Google Shape;1050;p106"/>
            <p:cNvSpPr/>
            <p:nvPr/>
          </p:nvSpPr>
          <p:spPr>
            <a:xfrm>
              <a:off x="6218026" y="4084342"/>
              <a:ext cx="394764" cy="324205"/>
            </a:xfrm>
            <a:custGeom>
              <a:rect b="b" l="l" r="r" t="t"/>
              <a:pathLst>
                <a:path extrusionOk="0" h="9741" w="11861">
                  <a:moveTo>
                    <a:pt x="5573" y="6621"/>
                  </a:moveTo>
                  <a:lnTo>
                    <a:pt x="5573" y="7312"/>
                  </a:lnTo>
                  <a:lnTo>
                    <a:pt x="4192" y="7312"/>
                  </a:lnTo>
                  <a:lnTo>
                    <a:pt x="4192" y="6621"/>
                  </a:lnTo>
                  <a:close/>
                  <a:moveTo>
                    <a:pt x="7669" y="6621"/>
                  </a:moveTo>
                  <a:lnTo>
                    <a:pt x="7669" y="7312"/>
                  </a:lnTo>
                  <a:lnTo>
                    <a:pt x="6288" y="7312"/>
                  </a:lnTo>
                  <a:lnTo>
                    <a:pt x="6288" y="6621"/>
                  </a:lnTo>
                  <a:close/>
                  <a:moveTo>
                    <a:pt x="2453" y="5907"/>
                  </a:moveTo>
                  <a:cubicBezTo>
                    <a:pt x="3025" y="5907"/>
                    <a:pt x="3501" y="6383"/>
                    <a:pt x="3501" y="6954"/>
                  </a:cubicBezTo>
                  <a:cubicBezTo>
                    <a:pt x="3501" y="7550"/>
                    <a:pt x="3025" y="8002"/>
                    <a:pt x="2453" y="8002"/>
                  </a:cubicBezTo>
                  <a:cubicBezTo>
                    <a:pt x="1882" y="8002"/>
                    <a:pt x="1406" y="7550"/>
                    <a:pt x="1406" y="6954"/>
                  </a:cubicBezTo>
                  <a:cubicBezTo>
                    <a:pt x="1406" y="6383"/>
                    <a:pt x="1882" y="5907"/>
                    <a:pt x="2453" y="5907"/>
                  </a:cubicBezTo>
                  <a:close/>
                  <a:moveTo>
                    <a:pt x="9764" y="5930"/>
                  </a:moveTo>
                  <a:lnTo>
                    <a:pt x="9764" y="6621"/>
                  </a:lnTo>
                  <a:lnTo>
                    <a:pt x="10455" y="6621"/>
                  </a:lnTo>
                  <a:lnTo>
                    <a:pt x="10455" y="7312"/>
                  </a:lnTo>
                  <a:lnTo>
                    <a:pt x="9764" y="7312"/>
                  </a:lnTo>
                  <a:lnTo>
                    <a:pt x="9764" y="8002"/>
                  </a:lnTo>
                  <a:lnTo>
                    <a:pt x="9074" y="8002"/>
                  </a:lnTo>
                  <a:lnTo>
                    <a:pt x="9074" y="7312"/>
                  </a:lnTo>
                  <a:lnTo>
                    <a:pt x="8359" y="7312"/>
                  </a:lnTo>
                  <a:lnTo>
                    <a:pt x="8359" y="6621"/>
                  </a:lnTo>
                  <a:lnTo>
                    <a:pt x="9074" y="6621"/>
                  </a:lnTo>
                  <a:lnTo>
                    <a:pt x="9074" y="5930"/>
                  </a:lnTo>
                  <a:close/>
                  <a:moveTo>
                    <a:pt x="2096" y="1"/>
                  </a:moveTo>
                  <a:lnTo>
                    <a:pt x="2096" y="691"/>
                  </a:lnTo>
                  <a:lnTo>
                    <a:pt x="9764" y="691"/>
                  </a:lnTo>
                  <a:cubicBezTo>
                    <a:pt x="9955" y="691"/>
                    <a:pt x="10122" y="858"/>
                    <a:pt x="10122" y="1048"/>
                  </a:cubicBezTo>
                  <a:cubicBezTo>
                    <a:pt x="10122" y="1239"/>
                    <a:pt x="9955" y="1382"/>
                    <a:pt x="9764" y="1382"/>
                  </a:cubicBezTo>
                  <a:lnTo>
                    <a:pt x="6621" y="1382"/>
                  </a:lnTo>
                  <a:cubicBezTo>
                    <a:pt x="6049" y="1382"/>
                    <a:pt x="5573" y="1858"/>
                    <a:pt x="5573" y="2430"/>
                  </a:cubicBezTo>
                  <a:lnTo>
                    <a:pt x="5573" y="2787"/>
                  </a:lnTo>
                  <a:lnTo>
                    <a:pt x="5240" y="2787"/>
                  </a:lnTo>
                  <a:lnTo>
                    <a:pt x="5240" y="4168"/>
                  </a:lnTo>
                  <a:lnTo>
                    <a:pt x="3811" y="4168"/>
                  </a:lnTo>
                  <a:cubicBezTo>
                    <a:pt x="3454" y="3525"/>
                    <a:pt x="2787" y="3120"/>
                    <a:pt x="2025" y="3120"/>
                  </a:cubicBezTo>
                  <a:cubicBezTo>
                    <a:pt x="1477" y="3120"/>
                    <a:pt x="953" y="3358"/>
                    <a:pt x="572" y="3763"/>
                  </a:cubicBezTo>
                  <a:cubicBezTo>
                    <a:pt x="191" y="4144"/>
                    <a:pt x="0" y="4668"/>
                    <a:pt x="24" y="5240"/>
                  </a:cubicBezTo>
                  <a:lnTo>
                    <a:pt x="215" y="9741"/>
                  </a:lnTo>
                  <a:lnTo>
                    <a:pt x="3858" y="9741"/>
                  </a:lnTo>
                  <a:lnTo>
                    <a:pt x="3858" y="9050"/>
                  </a:lnTo>
                  <a:lnTo>
                    <a:pt x="8002" y="9050"/>
                  </a:lnTo>
                  <a:lnTo>
                    <a:pt x="8002" y="9741"/>
                  </a:lnTo>
                  <a:lnTo>
                    <a:pt x="11646" y="9741"/>
                  </a:lnTo>
                  <a:lnTo>
                    <a:pt x="11836" y="5240"/>
                  </a:lnTo>
                  <a:cubicBezTo>
                    <a:pt x="11860" y="4668"/>
                    <a:pt x="11670" y="4144"/>
                    <a:pt x="11289" y="3763"/>
                  </a:cubicBezTo>
                  <a:cubicBezTo>
                    <a:pt x="10908" y="3358"/>
                    <a:pt x="10384" y="3120"/>
                    <a:pt x="9836" y="3120"/>
                  </a:cubicBezTo>
                  <a:cubicBezTo>
                    <a:pt x="9074" y="3120"/>
                    <a:pt x="8407" y="3525"/>
                    <a:pt x="8050" y="4168"/>
                  </a:cubicBezTo>
                  <a:lnTo>
                    <a:pt x="6621" y="4168"/>
                  </a:lnTo>
                  <a:lnTo>
                    <a:pt x="6621" y="2787"/>
                  </a:lnTo>
                  <a:lnTo>
                    <a:pt x="6288" y="2787"/>
                  </a:lnTo>
                  <a:lnTo>
                    <a:pt x="6288" y="2430"/>
                  </a:lnTo>
                  <a:cubicBezTo>
                    <a:pt x="6288" y="2239"/>
                    <a:pt x="6430" y="2096"/>
                    <a:pt x="6621" y="2096"/>
                  </a:cubicBezTo>
                  <a:lnTo>
                    <a:pt x="9764" y="2096"/>
                  </a:lnTo>
                  <a:cubicBezTo>
                    <a:pt x="10336" y="2096"/>
                    <a:pt x="10812" y="1620"/>
                    <a:pt x="10812" y="1048"/>
                  </a:cubicBezTo>
                  <a:cubicBezTo>
                    <a:pt x="10812" y="477"/>
                    <a:pt x="10336" y="1"/>
                    <a:pt x="97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06"/>
            <p:cNvSpPr/>
            <p:nvPr/>
          </p:nvSpPr>
          <p:spPr>
            <a:xfrm>
              <a:off x="6287789" y="4304682"/>
              <a:ext cx="22998" cy="23031"/>
            </a:xfrm>
            <a:custGeom>
              <a:rect b="b" l="l" r="r" t="t"/>
              <a:pathLst>
                <a:path extrusionOk="0" h="692" w="691">
                  <a:moveTo>
                    <a:pt x="357" y="1"/>
                  </a:moveTo>
                  <a:cubicBezTo>
                    <a:pt x="167" y="1"/>
                    <a:pt x="0" y="144"/>
                    <a:pt x="0" y="334"/>
                  </a:cubicBezTo>
                  <a:cubicBezTo>
                    <a:pt x="0" y="525"/>
                    <a:pt x="167" y="692"/>
                    <a:pt x="357" y="692"/>
                  </a:cubicBezTo>
                  <a:cubicBezTo>
                    <a:pt x="548" y="692"/>
                    <a:pt x="691" y="525"/>
                    <a:pt x="691" y="334"/>
                  </a:cubicBezTo>
                  <a:cubicBezTo>
                    <a:pt x="691" y="144"/>
                    <a:pt x="548" y="1"/>
                    <a:pt x="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06"/>
            <p:cNvSpPr/>
            <p:nvPr/>
          </p:nvSpPr>
          <p:spPr>
            <a:xfrm>
              <a:off x="6486726" y="4432325"/>
              <a:ext cx="116555" cy="45996"/>
            </a:xfrm>
            <a:custGeom>
              <a:rect b="b" l="l" r="r" t="t"/>
              <a:pathLst>
                <a:path extrusionOk="0" h="1382" w="3502">
                  <a:moveTo>
                    <a:pt x="1" y="0"/>
                  </a:moveTo>
                  <a:cubicBezTo>
                    <a:pt x="72" y="333"/>
                    <a:pt x="239" y="643"/>
                    <a:pt x="501" y="881"/>
                  </a:cubicBezTo>
                  <a:cubicBezTo>
                    <a:pt x="834" y="1215"/>
                    <a:pt x="1287" y="1381"/>
                    <a:pt x="1763" y="1381"/>
                  </a:cubicBezTo>
                  <a:cubicBezTo>
                    <a:pt x="2596" y="1381"/>
                    <a:pt x="3311" y="786"/>
                    <a:pt x="35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06"/>
            <p:cNvSpPr/>
            <p:nvPr/>
          </p:nvSpPr>
          <p:spPr>
            <a:xfrm>
              <a:off x="6227545" y="4432325"/>
              <a:ext cx="116522" cy="45996"/>
            </a:xfrm>
            <a:custGeom>
              <a:rect b="b" l="l" r="r" t="t"/>
              <a:pathLst>
                <a:path extrusionOk="0" h="1382" w="3501">
                  <a:moveTo>
                    <a:pt x="0" y="0"/>
                  </a:moveTo>
                  <a:cubicBezTo>
                    <a:pt x="191" y="786"/>
                    <a:pt x="905" y="1381"/>
                    <a:pt x="1739" y="1381"/>
                  </a:cubicBezTo>
                  <a:lnTo>
                    <a:pt x="1763" y="1381"/>
                  </a:lnTo>
                  <a:cubicBezTo>
                    <a:pt x="2239" y="1381"/>
                    <a:pt x="2667" y="1215"/>
                    <a:pt x="3001" y="881"/>
                  </a:cubicBezTo>
                  <a:cubicBezTo>
                    <a:pt x="3263" y="643"/>
                    <a:pt x="3430" y="333"/>
                    <a:pt x="35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106"/>
          <p:cNvGrpSpPr/>
          <p:nvPr/>
        </p:nvGrpSpPr>
        <p:grpSpPr>
          <a:xfrm>
            <a:off x="5233342" y="1959223"/>
            <a:ext cx="429779" cy="429749"/>
            <a:chOff x="5487898" y="3430414"/>
            <a:chExt cx="394764" cy="393976"/>
          </a:xfrm>
        </p:grpSpPr>
        <p:sp>
          <p:nvSpPr>
            <p:cNvPr id="1055" name="Google Shape;1055;p106"/>
            <p:cNvSpPr/>
            <p:nvPr/>
          </p:nvSpPr>
          <p:spPr>
            <a:xfrm>
              <a:off x="5487898" y="3430414"/>
              <a:ext cx="394764" cy="255243"/>
            </a:xfrm>
            <a:custGeom>
              <a:rect b="b" l="l" r="r" t="t"/>
              <a:pathLst>
                <a:path extrusionOk="0" h="7669" w="11861">
                  <a:moveTo>
                    <a:pt x="4120" y="1"/>
                  </a:moveTo>
                  <a:lnTo>
                    <a:pt x="2168" y="382"/>
                  </a:lnTo>
                  <a:lnTo>
                    <a:pt x="786" y="5907"/>
                  </a:lnTo>
                  <a:lnTo>
                    <a:pt x="1" y="5907"/>
                  </a:lnTo>
                  <a:lnTo>
                    <a:pt x="1" y="7669"/>
                  </a:lnTo>
                  <a:lnTo>
                    <a:pt x="11860" y="7669"/>
                  </a:lnTo>
                  <a:lnTo>
                    <a:pt x="11860" y="5907"/>
                  </a:lnTo>
                  <a:lnTo>
                    <a:pt x="11074" y="5907"/>
                  </a:lnTo>
                  <a:lnTo>
                    <a:pt x="9693" y="382"/>
                  </a:lnTo>
                  <a:lnTo>
                    <a:pt x="7740" y="1"/>
                  </a:lnTo>
                  <a:lnTo>
                    <a:pt x="7597" y="691"/>
                  </a:lnTo>
                  <a:lnTo>
                    <a:pt x="9121" y="977"/>
                  </a:lnTo>
                  <a:lnTo>
                    <a:pt x="10360" y="5907"/>
                  </a:lnTo>
                  <a:lnTo>
                    <a:pt x="1501" y="5907"/>
                  </a:lnTo>
                  <a:lnTo>
                    <a:pt x="2739" y="977"/>
                  </a:lnTo>
                  <a:lnTo>
                    <a:pt x="4263" y="691"/>
                  </a:lnTo>
                  <a:lnTo>
                    <a:pt x="41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06"/>
            <p:cNvSpPr/>
            <p:nvPr/>
          </p:nvSpPr>
          <p:spPr>
            <a:xfrm>
              <a:off x="5511663" y="3708634"/>
              <a:ext cx="347203" cy="115757"/>
            </a:xfrm>
            <a:custGeom>
              <a:rect b="b" l="l" r="r" t="t"/>
              <a:pathLst>
                <a:path extrusionOk="0" h="3478" w="10432">
                  <a:moveTo>
                    <a:pt x="1" y="1"/>
                  </a:moveTo>
                  <a:lnTo>
                    <a:pt x="1" y="691"/>
                  </a:lnTo>
                  <a:lnTo>
                    <a:pt x="1739" y="691"/>
                  </a:lnTo>
                  <a:lnTo>
                    <a:pt x="1739" y="1382"/>
                  </a:lnTo>
                  <a:lnTo>
                    <a:pt x="1" y="1382"/>
                  </a:lnTo>
                  <a:lnTo>
                    <a:pt x="1" y="3477"/>
                  </a:lnTo>
                  <a:lnTo>
                    <a:pt x="4264" y="3477"/>
                  </a:lnTo>
                  <a:lnTo>
                    <a:pt x="4478" y="2096"/>
                  </a:lnTo>
                  <a:lnTo>
                    <a:pt x="5955" y="2096"/>
                  </a:lnTo>
                  <a:lnTo>
                    <a:pt x="6169" y="3477"/>
                  </a:lnTo>
                  <a:lnTo>
                    <a:pt x="10432" y="3477"/>
                  </a:lnTo>
                  <a:lnTo>
                    <a:pt x="104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06"/>
            <p:cNvSpPr/>
            <p:nvPr/>
          </p:nvSpPr>
          <p:spPr>
            <a:xfrm>
              <a:off x="5487898" y="3731633"/>
              <a:ext cx="23797" cy="22998"/>
            </a:xfrm>
            <a:custGeom>
              <a:rect b="b" l="l" r="r" t="t"/>
              <a:pathLst>
                <a:path extrusionOk="0" h="691" w="715">
                  <a:moveTo>
                    <a:pt x="1" y="0"/>
                  </a:moveTo>
                  <a:lnTo>
                    <a:pt x="1" y="691"/>
                  </a:lnTo>
                  <a:lnTo>
                    <a:pt x="715" y="691"/>
                  </a:lnTo>
                  <a:lnTo>
                    <a:pt x="7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106"/>
          <p:cNvGrpSpPr/>
          <p:nvPr/>
        </p:nvGrpSpPr>
        <p:grpSpPr>
          <a:xfrm>
            <a:off x="5233355" y="3557208"/>
            <a:ext cx="429753" cy="429787"/>
            <a:chOff x="4743492" y="4084342"/>
            <a:chExt cx="393980" cy="393974"/>
          </a:xfrm>
        </p:grpSpPr>
        <p:sp>
          <p:nvSpPr>
            <p:cNvPr id="1059" name="Google Shape;1059;p106"/>
            <p:cNvSpPr/>
            <p:nvPr/>
          </p:nvSpPr>
          <p:spPr>
            <a:xfrm>
              <a:off x="4882219" y="4339563"/>
              <a:ext cx="23031" cy="68995"/>
            </a:xfrm>
            <a:custGeom>
              <a:rect b="b" l="l" r="r" t="t"/>
              <a:pathLst>
                <a:path extrusionOk="0" h="2073" w="692">
                  <a:moveTo>
                    <a:pt x="0" y="1"/>
                  </a:moveTo>
                  <a:lnTo>
                    <a:pt x="0" y="2073"/>
                  </a:lnTo>
                  <a:lnTo>
                    <a:pt x="691" y="2073"/>
                  </a:lnTo>
                  <a:lnTo>
                    <a:pt x="6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06"/>
            <p:cNvSpPr/>
            <p:nvPr/>
          </p:nvSpPr>
          <p:spPr>
            <a:xfrm>
              <a:off x="4928983" y="4327681"/>
              <a:ext cx="23031" cy="92758"/>
            </a:xfrm>
            <a:custGeom>
              <a:rect b="b" l="l" r="r" t="t"/>
              <a:pathLst>
                <a:path extrusionOk="0" h="2787" w="692">
                  <a:moveTo>
                    <a:pt x="1" y="1"/>
                  </a:moveTo>
                  <a:lnTo>
                    <a:pt x="1" y="2787"/>
                  </a:lnTo>
                  <a:lnTo>
                    <a:pt x="691" y="2787"/>
                  </a:lnTo>
                  <a:lnTo>
                    <a:pt x="6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6"/>
            <p:cNvSpPr/>
            <p:nvPr/>
          </p:nvSpPr>
          <p:spPr>
            <a:xfrm>
              <a:off x="4974948" y="4339563"/>
              <a:ext cx="23031" cy="68995"/>
            </a:xfrm>
            <a:custGeom>
              <a:rect b="b" l="l" r="r" t="t"/>
              <a:pathLst>
                <a:path extrusionOk="0" h="2073" w="692">
                  <a:moveTo>
                    <a:pt x="1" y="1"/>
                  </a:moveTo>
                  <a:lnTo>
                    <a:pt x="1" y="2073"/>
                  </a:lnTo>
                  <a:lnTo>
                    <a:pt x="691" y="2073"/>
                  </a:lnTo>
                  <a:lnTo>
                    <a:pt x="6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06"/>
            <p:cNvSpPr/>
            <p:nvPr/>
          </p:nvSpPr>
          <p:spPr>
            <a:xfrm>
              <a:off x="4743492" y="4341161"/>
              <a:ext cx="23031" cy="65833"/>
            </a:xfrm>
            <a:custGeom>
              <a:rect b="b" l="l" r="r" t="t"/>
              <a:pathLst>
                <a:path extrusionOk="0" h="1978" w="692">
                  <a:moveTo>
                    <a:pt x="692" y="0"/>
                  </a:moveTo>
                  <a:cubicBezTo>
                    <a:pt x="287" y="143"/>
                    <a:pt x="1" y="524"/>
                    <a:pt x="1" y="1001"/>
                  </a:cubicBezTo>
                  <a:cubicBezTo>
                    <a:pt x="1" y="1453"/>
                    <a:pt x="287" y="1834"/>
                    <a:pt x="692" y="1977"/>
                  </a:cubicBezTo>
                  <a:lnTo>
                    <a:pt x="69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06"/>
            <p:cNvSpPr/>
            <p:nvPr/>
          </p:nvSpPr>
          <p:spPr>
            <a:xfrm>
              <a:off x="5114474" y="4341161"/>
              <a:ext cx="22998" cy="65833"/>
            </a:xfrm>
            <a:custGeom>
              <a:rect b="b" l="l" r="r" t="t"/>
              <a:pathLst>
                <a:path extrusionOk="0" h="1978" w="691">
                  <a:moveTo>
                    <a:pt x="0" y="0"/>
                  </a:moveTo>
                  <a:lnTo>
                    <a:pt x="0" y="1977"/>
                  </a:lnTo>
                  <a:cubicBezTo>
                    <a:pt x="405" y="1834"/>
                    <a:pt x="691" y="1453"/>
                    <a:pt x="691" y="1001"/>
                  </a:cubicBezTo>
                  <a:cubicBezTo>
                    <a:pt x="691" y="524"/>
                    <a:pt x="405" y="14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06"/>
            <p:cNvSpPr/>
            <p:nvPr/>
          </p:nvSpPr>
          <p:spPr>
            <a:xfrm>
              <a:off x="4789490" y="4315798"/>
              <a:ext cx="69760" cy="116555"/>
            </a:xfrm>
            <a:custGeom>
              <a:rect b="b" l="l" r="r" t="t"/>
              <a:pathLst>
                <a:path extrusionOk="0" h="3502" w="2096">
                  <a:moveTo>
                    <a:pt x="0" y="0"/>
                  </a:moveTo>
                  <a:lnTo>
                    <a:pt x="0" y="715"/>
                  </a:lnTo>
                  <a:lnTo>
                    <a:pt x="0" y="2787"/>
                  </a:lnTo>
                  <a:lnTo>
                    <a:pt x="0" y="3501"/>
                  </a:lnTo>
                  <a:lnTo>
                    <a:pt x="2096" y="3501"/>
                  </a:lnTo>
                  <a:lnTo>
                    <a:pt x="20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06"/>
            <p:cNvSpPr/>
            <p:nvPr/>
          </p:nvSpPr>
          <p:spPr>
            <a:xfrm>
              <a:off x="4789490" y="4084342"/>
              <a:ext cx="301207" cy="209280"/>
            </a:xfrm>
            <a:custGeom>
              <a:rect b="b" l="l" r="r" t="t"/>
              <a:pathLst>
                <a:path extrusionOk="0" h="6288" w="9050">
                  <a:moveTo>
                    <a:pt x="4525" y="1"/>
                  </a:moveTo>
                  <a:cubicBezTo>
                    <a:pt x="2024" y="1"/>
                    <a:pt x="0" y="2025"/>
                    <a:pt x="0" y="4525"/>
                  </a:cubicBezTo>
                  <a:lnTo>
                    <a:pt x="0" y="6288"/>
                  </a:lnTo>
                  <a:lnTo>
                    <a:pt x="691" y="6288"/>
                  </a:lnTo>
                  <a:lnTo>
                    <a:pt x="691" y="4525"/>
                  </a:lnTo>
                  <a:cubicBezTo>
                    <a:pt x="691" y="4287"/>
                    <a:pt x="715" y="4049"/>
                    <a:pt x="762" y="3835"/>
                  </a:cubicBezTo>
                  <a:lnTo>
                    <a:pt x="2072" y="3835"/>
                  </a:lnTo>
                  <a:lnTo>
                    <a:pt x="2167" y="3597"/>
                  </a:lnTo>
                  <a:cubicBezTo>
                    <a:pt x="2525" y="2644"/>
                    <a:pt x="3477" y="1977"/>
                    <a:pt x="4525" y="1977"/>
                  </a:cubicBezTo>
                  <a:cubicBezTo>
                    <a:pt x="5573" y="1977"/>
                    <a:pt x="6525" y="2644"/>
                    <a:pt x="6906" y="3597"/>
                  </a:cubicBezTo>
                  <a:lnTo>
                    <a:pt x="7002" y="3835"/>
                  </a:lnTo>
                  <a:lnTo>
                    <a:pt x="8311" y="3835"/>
                  </a:lnTo>
                  <a:cubicBezTo>
                    <a:pt x="8335" y="4049"/>
                    <a:pt x="8359" y="4287"/>
                    <a:pt x="8359" y="4525"/>
                  </a:cubicBezTo>
                  <a:lnTo>
                    <a:pt x="8359" y="6288"/>
                  </a:lnTo>
                  <a:lnTo>
                    <a:pt x="9050" y="6288"/>
                  </a:lnTo>
                  <a:lnTo>
                    <a:pt x="9050" y="4525"/>
                  </a:lnTo>
                  <a:cubicBezTo>
                    <a:pt x="9050" y="2025"/>
                    <a:pt x="7025" y="1"/>
                    <a:pt x="45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06"/>
            <p:cNvSpPr/>
            <p:nvPr/>
          </p:nvSpPr>
          <p:spPr>
            <a:xfrm>
              <a:off x="4940066" y="4315798"/>
              <a:ext cx="150637" cy="162518"/>
            </a:xfrm>
            <a:custGeom>
              <a:rect b="b" l="l" r="r" t="t"/>
              <a:pathLst>
                <a:path extrusionOk="0" h="4883" w="4526">
                  <a:moveTo>
                    <a:pt x="2454" y="0"/>
                  </a:moveTo>
                  <a:lnTo>
                    <a:pt x="2454" y="3501"/>
                  </a:lnTo>
                  <a:lnTo>
                    <a:pt x="3835" y="3501"/>
                  </a:lnTo>
                  <a:lnTo>
                    <a:pt x="3835" y="4192"/>
                  </a:lnTo>
                  <a:lnTo>
                    <a:pt x="1" y="4192"/>
                  </a:lnTo>
                  <a:lnTo>
                    <a:pt x="1" y="4882"/>
                  </a:lnTo>
                  <a:lnTo>
                    <a:pt x="4526" y="4882"/>
                  </a:lnTo>
                  <a:lnTo>
                    <a:pt x="4526" y="3501"/>
                  </a:lnTo>
                  <a:lnTo>
                    <a:pt x="4526" y="3144"/>
                  </a:lnTo>
                  <a:lnTo>
                    <a:pt x="4526" y="2787"/>
                  </a:lnTo>
                  <a:lnTo>
                    <a:pt x="4526" y="715"/>
                  </a:lnTo>
                  <a:lnTo>
                    <a:pt x="4526" y="358"/>
                  </a:lnTo>
                  <a:lnTo>
                    <a:pt x="45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106"/>
          <p:cNvGrpSpPr/>
          <p:nvPr/>
        </p:nvGrpSpPr>
        <p:grpSpPr>
          <a:xfrm>
            <a:off x="1519671" y="3557898"/>
            <a:ext cx="278471" cy="429791"/>
            <a:chOff x="3372038" y="4084342"/>
            <a:chExt cx="255243" cy="393978"/>
          </a:xfrm>
        </p:grpSpPr>
        <p:sp>
          <p:nvSpPr>
            <p:cNvPr id="1068" name="Google Shape;1068;p106"/>
            <p:cNvSpPr/>
            <p:nvPr/>
          </p:nvSpPr>
          <p:spPr>
            <a:xfrm>
              <a:off x="3372038" y="4362562"/>
              <a:ext cx="162518" cy="23031"/>
            </a:xfrm>
            <a:custGeom>
              <a:rect b="b" l="l" r="r" t="t"/>
              <a:pathLst>
                <a:path extrusionOk="0" h="692" w="4883">
                  <a:moveTo>
                    <a:pt x="0" y="0"/>
                  </a:moveTo>
                  <a:lnTo>
                    <a:pt x="0" y="691"/>
                  </a:lnTo>
                  <a:lnTo>
                    <a:pt x="4882" y="691"/>
                  </a:lnTo>
                  <a:lnTo>
                    <a:pt x="48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06"/>
            <p:cNvSpPr/>
            <p:nvPr/>
          </p:nvSpPr>
          <p:spPr>
            <a:xfrm>
              <a:off x="3372837" y="4408527"/>
              <a:ext cx="160921" cy="69793"/>
            </a:xfrm>
            <a:custGeom>
              <a:rect b="b" l="l" r="r" t="t"/>
              <a:pathLst>
                <a:path extrusionOk="0" h="2097" w="4835">
                  <a:moveTo>
                    <a:pt x="0" y="1"/>
                  </a:moveTo>
                  <a:cubicBezTo>
                    <a:pt x="167" y="1191"/>
                    <a:pt x="1191" y="2096"/>
                    <a:pt x="2429" y="2096"/>
                  </a:cubicBezTo>
                  <a:cubicBezTo>
                    <a:pt x="3644" y="2096"/>
                    <a:pt x="4668" y="1191"/>
                    <a:pt x="4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06"/>
            <p:cNvSpPr/>
            <p:nvPr/>
          </p:nvSpPr>
          <p:spPr>
            <a:xfrm>
              <a:off x="3372038" y="4239711"/>
              <a:ext cx="232245" cy="99881"/>
            </a:xfrm>
            <a:custGeom>
              <a:rect b="b" l="l" r="r" t="t"/>
              <a:pathLst>
                <a:path extrusionOk="0" h="3001" w="6978">
                  <a:moveTo>
                    <a:pt x="0" y="0"/>
                  </a:moveTo>
                  <a:lnTo>
                    <a:pt x="0" y="3001"/>
                  </a:lnTo>
                  <a:lnTo>
                    <a:pt x="4882" y="3001"/>
                  </a:lnTo>
                  <a:lnTo>
                    <a:pt x="4882" y="2477"/>
                  </a:lnTo>
                  <a:cubicBezTo>
                    <a:pt x="5430" y="2334"/>
                    <a:pt x="5882" y="2120"/>
                    <a:pt x="6263" y="1834"/>
                  </a:cubicBezTo>
                  <a:cubicBezTo>
                    <a:pt x="6692" y="1501"/>
                    <a:pt x="6954" y="1096"/>
                    <a:pt x="6978" y="643"/>
                  </a:cubicBezTo>
                  <a:lnTo>
                    <a:pt x="6978" y="643"/>
                  </a:lnTo>
                  <a:cubicBezTo>
                    <a:pt x="6954" y="667"/>
                    <a:pt x="6930" y="691"/>
                    <a:pt x="6906" y="691"/>
                  </a:cubicBezTo>
                  <a:cubicBezTo>
                    <a:pt x="6073" y="1286"/>
                    <a:pt x="4977" y="1596"/>
                    <a:pt x="3834" y="1596"/>
                  </a:cubicBezTo>
                  <a:cubicBezTo>
                    <a:pt x="2691" y="1596"/>
                    <a:pt x="1620" y="1286"/>
                    <a:pt x="786" y="691"/>
                  </a:cubicBezTo>
                  <a:cubicBezTo>
                    <a:pt x="477" y="476"/>
                    <a:pt x="215" y="238"/>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06"/>
            <p:cNvSpPr/>
            <p:nvPr/>
          </p:nvSpPr>
          <p:spPr>
            <a:xfrm>
              <a:off x="3372038" y="4084342"/>
              <a:ext cx="255243" cy="185517"/>
            </a:xfrm>
            <a:custGeom>
              <a:rect b="b" l="l" r="r" t="t"/>
              <a:pathLst>
                <a:path extrusionOk="0" h="5574" w="7669">
                  <a:moveTo>
                    <a:pt x="4882" y="1382"/>
                  </a:moveTo>
                  <a:lnTo>
                    <a:pt x="4882" y="2096"/>
                  </a:lnTo>
                  <a:lnTo>
                    <a:pt x="4192" y="2096"/>
                  </a:lnTo>
                  <a:lnTo>
                    <a:pt x="4192" y="1382"/>
                  </a:lnTo>
                  <a:close/>
                  <a:moveTo>
                    <a:pt x="6287" y="2430"/>
                  </a:moveTo>
                  <a:lnTo>
                    <a:pt x="6287" y="3120"/>
                  </a:lnTo>
                  <a:lnTo>
                    <a:pt x="5573" y="3120"/>
                  </a:lnTo>
                  <a:lnTo>
                    <a:pt x="5573" y="2430"/>
                  </a:lnTo>
                  <a:close/>
                  <a:moveTo>
                    <a:pt x="2787" y="1739"/>
                  </a:moveTo>
                  <a:lnTo>
                    <a:pt x="2787" y="2430"/>
                  </a:lnTo>
                  <a:lnTo>
                    <a:pt x="3501" y="2430"/>
                  </a:lnTo>
                  <a:lnTo>
                    <a:pt x="3501" y="3120"/>
                  </a:lnTo>
                  <a:lnTo>
                    <a:pt x="2787" y="3120"/>
                  </a:lnTo>
                  <a:lnTo>
                    <a:pt x="2787" y="3835"/>
                  </a:lnTo>
                  <a:lnTo>
                    <a:pt x="2096" y="3835"/>
                  </a:lnTo>
                  <a:lnTo>
                    <a:pt x="2096" y="3120"/>
                  </a:lnTo>
                  <a:lnTo>
                    <a:pt x="1405" y="3120"/>
                  </a:lnTo>
                  <a:lnTo>
                    <a:pt x="1405" y="2430"/>
                  </a:lnTo>
                  <a:lnTo>
                    <a:pt x="2096" y="2430"/>
                  </a:lnTo>
                  <a:lnTo>
                    <a:pt x="2096" y="1739"/>
                  </a:lnTo>
                  <a:close/>
                  <a:moveTo>
                    <a:pt x="4882" y="3120"/>
                  </a:moveTo>
                  <a:lnTo>
                    <a:pt x="4882" y="3835"/>
                  </a:lnTo>
                  <a:lnTo>
                    <a:pt x="4192" y="3835"/>
                  </a:lnTo>
                  <a:lnTo>
                    <a:pt x="4192" y="3120"/>
                  </a:lnTo>
                  <a:close/>
                  <a:moveTo>
                    <a:pt x="3834" y="1"/>
                  </a:moveTo>
                  <a:cubicBezTo>
                    <a:pt x="2834" y="1"/>
                    <a:pt x="1882" y="263"/>
                    <a:pt x="1167" y="763"/>
                  </a:cubicBezTo>
                  <a:cubicBezTo>
                    <a:pt x="429" y="1310"/>
                    <a:pt x="0" y="2025"/>
                    <a:pt x="0" y="2787"/>
                  </a:cubicBezTo>
                  <a:cubicBezTo>
                    <a:pt x="0" y="3549"/>
                    <a:pt x="429" y="4263"/>
                    <a:pt x="1167" y="4787"/>
                  </a:cubicBezTo>
                  <a:cubicBezTo>
                    <a:pt x="1882" y="5287"/>
                    <a:pt x="2834" y="5573"/>
                    <a:pt x="3834" y="5573"/>
                  </a:cubicBezTo>
                  <a:cubicBezTo>
                    <a:pt x="4835" y="5573"/>
                    <a:pt x="5787" y="5287"/>
                    <a:pt x="6502" y="4787"/>
                  </a:cubicBezTo>
                  <a:cubicBezTo>
                    <a:pt x="7264" y="4263"/>
                    <a:pt x="7669" y="3549"/>
                    <a:pt x="7669" y="2787"/>
                  </a:cubicBezTo>
                  <a:cubicBezTo>
                    <a:pt x="7669" y="2025"/>
                    <a:pt x="7264" y="1310"/>
                    <a:pt x="6502" y="763"/>
                  </a:cubicBezTo>
                  <a:cubicBezTo>
                    <a:pt x="5787" y="263"/>
                    <a:pt x="4835" y="1"/>
                    <a:pt x="3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07"/>
          <p:cNvSpPr/>
          <p:nvPr/>
        </p:nvSpPr>
        <p:spPr>
          <a:xfrm>
            <a:off x="7533300" y="3107425"/>
            <a:ext cx="1610700" cy="1555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07"/>
          <p:cNvSpPr/>
          <p:nvPr/>
        </p:nvSpPr>
        <p:spPr>
          <a:xfrm>
            <a:off x="7673417" y="4403125"/>
            <a:ext cx="1330380" cy="95521"/>
          </a:xfrm>
          <a:custGeom>
            <a:rect b="b" l="l" r="r" t="t"/>
            <a:pathLst>
              <a:path extrusionOk="0" h="13036" w="48115">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0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079" name="Google Shape;1079;p107"/>
          <p:cNvSpPr txBox="1"/>
          <p:nvPr>
            <p:ph type="title"/>
          </p:nvPr>
        </p:nvSpPr>
        <p:spPr>
          <a:xfrm>
            <a:off x="1579050" y="116350"/>
            <a:ext cx="6571800" cy="12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Proposed solution that requires major involvement of </a:t>
            </a:r>
            <a:r>
              <a:rPr lang="en" sz="2600"/>
              <a:t>authorities</a:t>
            </a:r>
            <a:r>
              <a:rPr lang="en" sz="2600"/>
              <a:t> and banks :</a:t>
            </a:r>
            <a:endParaRPr sz="2600"/>
          </a:p>
        </p:txBody>
      </p:sp>
      <p:sp>
        <p:nvSpPr>
          <p:cNvPr id="1080" name="Google Shape;1080;p107"/>
          <p:cNvSpPr txBox="1"/>
          <p:nvPr>
            <p:ph idx="1" type="subTitle"/>
          </p:nvPr>
        </p:nvSpPr>
        <p:spPr>
          <a:xfrm>
            <a:off x="594123" y="1401250"/>
            <a:ext cx="6785100" cy="357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Bell MT"/>
                <a:ea typeface="Bell MT"/>
                <a:cs typeface="Bell MT"/>
                <a:sym typeface="Bell MT"/>
              </a:rPr>
              <a:t>Before getting into solution part, we need to comprehend how the current ATMs work -</a:t>
            </a:r>
            <a:endParaRPr b="1" sz="2200">
              <a:latin typeface="Bell MT"/>
              <a:ea typeface="Bell MT"/>
              <a:cs typeface="Bell MT"/>
              <a:sym typeface="Bell MT"/>
            </a:endParaRPr>
          </a:p>
          <a:p>
            <a:pPr indent="0" lvl="0" marL="0" rtl="0" algn="l">
              <a:spcBef>
                <a:spcPts val="0"/>
              </a:spcBef>
              <a:spcAft>
                <a:spcPts val="0"/>
              </a:spcAft>
              <a:buNone/>
            </a:pPr>
            <a:r>
              <a:t/>
            </a:r>
            <a:endParaRPr b="1" sz="2200">
              <a:latin typeface="Bell MT"/>
              <a:ea typeface="Bell MT"/>
              <a:cs typeface="Bell MT"/>
              <a:sym typeface="Bell MT"/>
            </a:endParaRPr>
          </a:p>
          <a:p>
            <a:pPr indent="-330200" lvl="0" marL="457200" rtl="0" algn="l">
              <a:lnSpc>
                <a:spcPct val="115000"/>
              </a:lnSpc>
              <a:spcBef>
                <a:spcPts val="0"/>
              </a:spcBef>
              <a:spcAft>
                <a:spcPts val="0"/>
              </a:spcAft>
              <a:buClr>
                <a:srgbClr val="FFFFFF"/>
              </a:buClr>
              <a:buSzPts val="1600"/>
              <a:buFont typeface="Bell MT"/>
              <a:buChar char="●"/>
            </a:pPr>
            <a:r>
              <a:rPr lang="en" sz="1600">
                <a:solidFill>
                  <a:srgbClr val="FFFFFF"/>
                </a:solidFill>
                <a:latin typeface="Bell MT"/>
                <a:ea typeface="Bell MT"/>
                <a:cs typeface="Bell MT"/>
                <a:sym typeface="Bell MT"/>
              </a:rPr>
              <a:t>ATM Cards are linked to our bank accounts. Whenever we use the card at ATMs or for online/offline transactions, money is debited from our linked bank account. For withdrawing cash at ATMs and offline transactions, one requires to enter his/her 4-digit ATM PIN.</a:t>
            </a:r>
            <a:endParaRPr sz="1600">
              <a:solidFill>
                <a:srgbClr val="FFFFFF"/>
              </a:solidFill>
              <a:latin typeface="Bell MT"/>
              <a:ea typeface="Bell MT"/>
              <a:cs typeface="Bell MT"/>
              <a:sym typeface="Bell MT"/>
            </a:endParaRPr>
          </a:p>
          <a:p>
            <a:pPr indent="0" lvl="0" marL="0" rtl="0" algn="l">
              <a:lnSpc>
                <a:spcPct val="115000"/>
              </a:lnSpc>
              <a:spcBef>
                <a:spcPts val="0"/>
              </a:spcBef>
              <a:spcAft>
                <a:spcPts val="0"/>
              </a:spcAft>
              <a:buNone/>
            </a:pPr>
            <a:r>
              <a:t/>
            </a:r>
            <a:endParaRPr sz="1600">
              <a:solidFill>
                <a:srgbClr val="FFFFFF"/>
              </a:solidFill>
              <a:latin typeface="Bell MT"/>
              <a:ea typeface="Bell MT"/>
              <a:cs typeface="Bell MT"/>
              <a:sym typeface="Bell MT"/>
            </a:endParaRPr>
          </a:p>
          <a:p>
            <a:pPr indent="0" lvl="0" marL="0" rtl="0" algn="l">
              <a:lnSpc>
                <a:spcPct val="115000"/>
              </a:lnSpc>
              <a:spcBef>
                <a:spcPts val="0"/>
              </a:spcBef>
              <a:spcAft>
                <a:spcPts val="0"/>
              </a:spcAft>
              <a:buNone/>
            </a:pPr>
            <a:r>
              <a:t/>
            </a:r>
            <a:endParaRPr sz="1600">
              <a:solidFill>
                <a:srgbClr val="FFFFFF"/>
              </a:solidFill>
              <a:latin typeface="Bell MT"/>
              <a:ea typeface="Bell MT"/>
              <a:cs typeface="Bell MT"/>
              <a:sym typeface="Bell MT"/>
            </a:endParaRPr>
          </a:p>
          <a:p>
            <a:pPr indent="0" lvl="0" marL="0" rtl="0" algn="l">
              <a:spcBef>
                <a:spcPts val="0"/>
              </a:spcBef>
              <a:spcAft>
                <a:spcPts val="0"/>
              </a:spcAft>
              <a:buNone/>
            </a:pPr>
            <a:r>
              <a:t/>
            </a:r>
            <a:endParaRPr sz="2200">
              <a:latin typeface="Bell MT"/>
              <a:ea typeface="Bell MT"/>
              <a:cs typeface="Bell MT"/>
              <a:sym typeface="Bell MT"/>
            </a:endParaRPr>
          </a:p>
        </p:txBody>
      </p:sp>
      <p:grpSp>
        <p:nvGrpSpPr>
          <p:cNvPr id="1081" name="Google Shape;1081;p107"/>
          <p:cNvGrpSpPr/>
          <p:nvPr/>
        </p:nvGrpSpPr>
        <p:grpSpPr>
          <a:xfrm>
            <a:off x="7688662" y="3374409"/>
            <a:ext cx="462206" cy="1070401"/>
            <a:chOff x="5279142" y="1644525"/>
            <a:chExt cx="869625" cy="2133549"/>
          </a:xfrm>
        </p:grpSpPr>
        <p:sp>
          <p:nvSpPr>
            <p:cNvPr id="1082" name="Google Shape;1082;p107"/>
            <p:cNvSpPr/>
            <p:nvPr/>
          </p:nvSpPr>
          <p:spPr>
            <a:xfrm>
              <a:off x="5718994" y="3695051"/>
              <a:ext cx="229788" cy="83023"/>
            </a:xfrm>
            <a:custGeom>
              <a:rect b="b" l="l" r="r" t="t"/>
              <a:pathLst>
                <a:path extrusionOk="0" h="1730" w="4788">
                  <a:moveTo>
                    <a:pt x="242" y="0"/>
                  </a:moveTo>
                  <a:cubicBezTo>
                    <a:pt x="242" y="0"/>
                    <a:pt x="1" y="1596"/>
                    <a:pt x="94" y="1689"/>
                  </a:cubicBezTo>
                  <a:cubicBezTo>
                    <a:pt x="124" y="1720"/>
                    <a:pt x="324" y="1730"/>
                    <a:pt x="602" y="1730"/>
                  </a:cubicBezTo>
                  <a:cubicBezTo>
                    <a:pt x="1157" y="1730"/>
                    <a:pt x="2023" y="1689"/>
                    <a:pt x="2468" y="1689"/>
                  </a:cubicBezTo>
                  <a:cubicBezTo>
                    <a:pt x="2594" y="1692"/>
                    <a:pt x="2736" y="1694"/>
                    <a:pt x="2885" y="1694"/>
                  </a:cubicBezTo>
                  <a:cubicBezTo>
                    <a:pt x="3551" y="1694"/>
                    <a:pt x="4365" y="1651"/>
                    <a:pt x="4546" y="1485"/>
                  </a:cubicBezTo>
                  <a:cubicBezTo>
                    <a:pt x="4788" y="1281"/>
                    <a:pt x="4268" y="1262"/>
                    <a:pt x="3823" y="1114"/>
                  </a:cubicBezTo>
                  <a:cubicBezTo>
                    <a:pt x="3359" y="965"/>
                    <a:pt x="2543" y="613"/>
                    <a:pt x="2227" y="501"/>
                  </a:cubicBezTo>
                  <a:cubicBezTo>
                    <a:pt x="1893" y="409"/>
                    <a:pt x="2005" y="0"/>
                    <a:pt x="2005" y="0"/>
                  </a:cubicBez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7"/>
            <p:cNvSpPr/>
            <p:nvPr/>
          </p:nvSpPr>
          <p:spPr>
            <a:xfrm>
              <a:off x="5511522" y="3681709"/>
              <a:ext cx="200417" cy="89405"/>
            </a:xfrm>
            <a:custGeom>
              <a:rect b="b" l="l" r="r" t="t"/>
              <a:pathLst>
                <a:path extrusionOk="0" h="1863" w="4176">
                  <a:moveTo>
                    <a:pt x="56" y="0"/>
                  </a:moveTo>
                  <a:cubicBezTo>
                    <a:pt x="56" y="0"/>
                    <a:pt x="1" y="1559"/>
                    <a:pt x="56" y="1651"/>
                  </a:cubicBezTo>
                  <a:cubicBezTo>
                    <a:pt x="101" y="1726"/>
                    <a:pt x="268" y="1862"/>
                    <a:pt x="919" y="1862"/>
                  </a:cubicBezTo>
                  <a:cubicBezTo>
                    <a:pt x="1073" y="1862"/>
                    <a:pt x="1254" y="1855"/>
                    <a:pt x="1466" y="1837"/>
                  </a:cubicBezTo>
                  <a:cubicBezTo>
                    <a:pt x="2580" y="1744"/>
                    <a:pt x="3340" y="1596"/>
                    <a:pt x="3767" y="1484"/>
                  </a:cubicBezTo>
                  <a:cubicBezTo>
                    <a:pt x="4175" y="1355"/>
                    <a:pt x="3878" y="1206"/>
                    <a:pt x="3582" y="1150"/>
                  </a:cubicBezTo>
                  <a:cubicBezTo>
                    <a:pt x="3285" y="1076"/>
                    <a:pt x="2487" y="742"/>
                    <a:pt x="2005" y="520"/>
                  </a:cubicBezTo>
                  <a:cubicBezTo>
                    <a:pt x="1504" y="278"/>
                    <a:pt x="1448" y="0"/>
                    <a:pt x="1448" y="0"/>
                  </a:cubicBez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7"/>
            <p:cNvSpPr/>
            <p:nvPr/>
          </p:nvSpPr>
          <p:spPr>
            <a:xfrm>
              <a:off x="6035122" y="2052029"/>
              <a:ext cx="107791" cy="185385"/>
            </a:xfrm>
            <a:custGeom>
              <a:rect b="b" l="l" r="r" t="t"/>
              <a:pathLst>
                <a:path extrusionOk="0" h="3863" w="2246">
                  <a:moveTo>
                    <a:pt x="510" y="1"/>
                  </a:moveTo>
                  <a:cubicBezTo>
                    <a:pt x="427" y="1"/>
                    <a:pt x="353" y="69"/>
                    <a:pt x="353" y="152"/>
                  </a:cubicBezTo>
                  <a:lnTo>
                    <a:pt x="19" y="3510"/>
                  </a:lnTo>
                  <a:cubicBezTo>
                    <a:pt x="0" y="3603"/>
                    <a:pt x="75" y="3696"/>
                    <a:pt x="167" y="3714"/>
                  </a:cubicBezTo>
                  <a:lnTo>
                    <a:pt x="1670" y="3863"/>
                  </a:lnTo>
                  <a:cubicBezTo>
                    <a:pt x="1782" y="3863"/>
                    <a:pt x="1856" y="3788"/>
                    <a:pt x="1874" y="3696"/>
                  </a:cubicBezTo>
                  <a:lnTo>
                    <a:pt x="2227" y="337"/>
                  </a:lnTo>
                  <a:cubicBezTo>
                    <a:pt x="2245" y="245"/>
                    <a:pt x="2171" y="152"/>
                    <a:pt x="2060" y="133"/>
                  </a:cubicBezTo>
                  <a:lnTo>
                    <a:pt x="538" y="3"/>
                  </a:lnTo>
                  <a:cubicBezTo>
                    <a:pt x="529" y="2"/>
                    <a:pt x="519" y="1"/>
                    <a:pt x="5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07"/>
            <p:cNvSpPr/>
            <p:nvPr/>
          </p:nvSpPr>
          <p:spPr>
            <a:xfrm>
              <a:off x="5279142" y="2169371"/>
              <a:ext cx="187027" cy="444675"/>
            </a:xfrm>
            <a:custGeom>
              <a:rect b="b" l="l" r="r" t="t"/>
              <a:pathLst>
                <a:path extrusionOk="0" h="9266" w="3897">
                  <a:moveTo>
                    <a:pt x="1599" y="0"/>
                  </a:moveTo>
                  <a:cubicBezTo>
                    <a:pt x="1554" y="0"/>
                    <a:pt x="1510" y="3"/>
                    <a:pt x="1466" y="8"/>
                  </a:cubicBezTo>
                  <a:cubicBezTo>
                    <a:pt x="1466" y="8"/>
                    <a:pt x="0" y="4386"/>
                    <a:pt x="241" y="6075"/>
                  </a:cubicBezTo>
                  <a:cubicBezTo>
                    <a:pt x="482" y="7763"/>
                    <a:pt x="3247" y="9266"/>
                    <a:pt x="3247" y="9266"/>
                  </a:cubicBezTo>
                  <a:lnTo>
                    <a:pt x="3896" y="7874"/>
                  </a:lnTo>
                  <a:lnTo>
                    <a:pt x="2060" y="5722"/>
                  </a:lnTo>
                  <a:lnTo>
                    <a:pt x="3340" y="750"/>
                  </a:lnTo>
                  <a:cubicBezTo>
                    <a:pt x="3340" y="750"/>
                    <a:pt x="2407" y="0"/>
                    <a:pt x="1599" y="0"/>
                  </a:cubicBezTo>
                  <a:close/>
                </a:path>
              </a:pathLst>
            </a:custGeom>
            <a:solidFill>
              <a:srgbClr val="ED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07"/>
            <p:cNvSpPr/>
            <p:nvPr/>
          </p:nvSpPr>
          <p:spPr>
            <a:xfrm>
              <a:off x="5349451" y="2043246"/>
              <a:ext cx="71317" cy="155008"/>
            </a:xfrm>
            <a:custGeom>
              <a:rect b="b" l="l" r="r" t="t"/>
              <a:pathLst>
                <a:path extrusionOk="0" h="3230" w="1486">
                  <a:moveTo>
                    <a:pt x="836" y="1"/>
                  </a:moveTo>
                  <a:cubicBezTo>
                    <a:pt x="836" y="1"/>
                    <a:pt x="279" y="1058"/>
                    <a:pt x="1" y="2636"/>
                  </a:cubicBezTo>
                  <a:lnTo>
                    <a:pt x="1485" y="3229"/>
                  </a:lnTo>
                  <a:lnTo>
                    <a:pt x="8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07"/>
            <p:cNvSpPr/>
            <p:nvPr/>
          </p:nvSpPr>
          <p:spPr>
            <a:xfrm>
              <a:off x="5702101" y="2121618"/>
              <a:ext cx="83747" cy="425671"/>
            </a:xfrm>
            <a:custGeom>
              <a:rect b="b" l="l" r="r" t="t"/>
              <a:pathLst>
                <a:path extrusionOk="0" h="8870" w="1745">
                  <a:moveTo>
                    <a:pt x="1392" y="1"/>
                  </a:moveTo>
                  <a:lnTo>
                    <a:pt x="0" y="353"/>
                  </a:lnTo>
                  <a:lnTo>
                    <a:pt x="427" y="8869"/>
                  </a:lnTo>
                  <a:lnTo>
                    <a:pt x="872" y="8869"/>
                  </a:lnTo>
                  <a:cubicBezTo>
                    <a:pt x="872" y="8869"/>
                    <a:pt x="1744" y="2765"/>
                    <a:pt x="1744" y="1745"/>
                  </a:cubicBezTo>
                  <a:cubicBezTo>
                    <a:pt x="1744" y="724"/>
                    <a:pt x="1392" y="1"/>
                    <a:pt x="13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7"/>
            <p:cNvSpPr/>
            <p:nvPr/>
          </p:nvSpPr>
          <p:spPr>
            <a:xfrm>
              <a:off x="5580968" y="1717234"/>
              <a:ext cx="138986" cy="287796"/>
            </a:xfrm>
            <a:custGeom>
              <a:rect b="b" l="l" r="r" t="t"/>
              <a:pathLst>
                <a:path extrusionOk="0" h="5997" w="2896">
                  <a:moveTo>
                    <a:pt x="1773" y="0"/>
                  </a:moveTo>
                  <a:cubicBezTo>
                    <a:pt x="1344" y="0"/>
                    <a:pt x="717" y="325"/>
                    <a:pt x="372" y="1283"/>
                  </a:cubicBezTo>
                  <a:cubicBezTo>
                    <a:pt x="298" y="1506"/>
                    <a:pt x="242" y="1766"/>
                    <a:pt x="186" y="2044"/>
                  </a:cubicBezTo>
                  <a:cubicBezTo>
                    <a:pt x="1" y="3176"/>
                    <a:pt x="38" y="4679"/>
                    <a:pt x="75" y="5384"/>
                  </a:cubicBezTo>
                  <a:cubicBezTo>
                    <a:pt x="94" y="5644"/>
                    <a:pt x="94" y="5811"/>
                    <a:pt x="94" y="5811"/>
                  </a:cubicBezTo>
                  <a:lnTo>
                    <a:pt x="1040" y="5903"/>
                  </a:lnTo>
                  <a:lnTo>
                    <a:pt x="1912" y="5978"/>
                  </a:lnTo>
                  <a:lnTo>
                    <a:pt x="1986" y="5996"/>
                  </a:lnTo>
                  <a:cubicBezTo>
                    <a:pt x="1986" y="5996"/>
                    <a:pt x="1968" y="5978"/>
                    <a:pt x="1949" y="5959"/>
                  </a:cubicBezTo>
                  <a:cubicBezTo>
                    <a:pt x="1801" y="5848"/>
                    <a:pt x="1263" y="5402"/>
                    <a:pt x="1355" y="4901"/>
                  </a:cubicBezTo>
                  <a:cubicBezTo>
                    <a:pt x="1448" y="4326"/>
                    <a:pt x="1838" y="4233"/>
                    <a:pt x="2376" y="4104"/>
                  </a:cubicBezTo>
                  <a:cubicBezTo>
                    <a:pt x="2431" y="4085"/>
                    <a:pt x="2469" y="4048"/>
                    <a:pt x="2524" y="4011"/>
                  </a:cubicBezTo>
                  <a:cubicBezTo>
                    <a:pt x="2895" y="3566"/>
                    <a:pt x="2858" y="1988"/>
                    <a:pt x="2858" y="1988"/>
                  </a:cubicBezTo>
                  <a:cubicBezTo>
                    <a:pt x="2450" y="1951"/>
                    <a:pt x="2431" y="1413"/>
                    <a:pt x="2376" y="949"/>
                  </a:cubicBezTo>
                  <a:cubicBezTo>
                    <a:pt x="2302" y="486"/>
                    <a:pt x="2190" y="170"/>
                    <a:pt x="2190" y="170"/>
                  </a:cubicBezTo>
                  <a:cubicBezTo>
                    <a:pt x="2121" y="66"/>
                    <a:pt x="1967" y="0"/>
                    <a:pt x="1773" y="0"/>
                  </a:cubicBez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07"/>
            <p:cNvSpPr/>
            <p:nvPr/>
          </p:nvSpPr>
          <p:spPr>
            <a:xfrm>
              <a:off x="5580968" y="1815330"/>
              <a:ext cx="121181" cy="199494"/>
            </a:xfrm>
            <a:custGeom>
              <a:rect b="b" l="l" r="r" t="t"/>
              <a:pathLst>
                <a:path extrusionOk="0" h="4157" w="2525">
                  <a:moveTo>
                    <a:pt x="186" y="0"/>
                  </a:moveTo>
                  <a:cubicBezTo>
                    <a:pt x="1" y="1132"/>
                    <a:pt x="38" y="2635"/>
                    <a:pt x="75" y="3340"/>
                  </a:cubicBezTo>
                  <a:lnTo>
                    <a:pt x="1040" y="3859"/>
                  </a:lnTo>
                  <a:lnTo>
                    <a:pt x="1615" y="4156"/>
                  </a:lnTo>
                  <a:cubicBezTo>
                    <a:pt x="1615" y="4156"/>
                    <a:pt x="1745" y="4082"/>
                    <a:pt x="1912" y="3934"/>
                  </a:cubicBezTo>
                  <a:cubicBezTo>
                    <a:pt x="1931" y="3934"/>
                    <a:pt x="1931" y="3934"/>
                    <a:pt x="1949" y="3915"/>
                  </a:cubicBezTo>
                  <a:cubicBezTo>
                    <a:pt x="1801" y="3804"/>
                    <a:pt x="1263" y="3358"/>
                    <a:pt x="1355" y="2857"/>
                  </a:cubicBezTo>
                  <a:cubicBezTo>
                    <a:pt x="1448" y="2282"/>
                    <a:pt x="1838" y="2189"/>
                    <a:pt x="2376" y="2060"/>
                  </a:cubicBezTo>
                  <a:cubicBezTo>
                    <a:pt x="2431" y="2041"/>
                    <a:pt x="2469" y="2004"/>
                    <a:pt x="2524" y="1967"/>
                  </a:cubicBezTo>
                  <a:cubicBezTo>
                    <a:pt x="1114" y="1763"/>
                    <a:pt x="446" y="631"/>
                    <a:pt x="186" y="0"/>
                  </a:cubicBezTo>
                  <a:close/>
                </a:path>
              </a:pathLst>
            </a:custGeom>
            <a:solidFill>
              <a:srgbClr val="ED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07"/>
            <p:cNvSpPr/>
            <p:nvPr/>
          </p:nvSpPr>
          <p:spPr>
            <a:xfrm>
              <a:off x="5388661" y="1979177"/>
              <a:ext cx="437260" cy="568106"/>
            </a:xfrm>
            <a:custGeom>
              <a:rect b="b" l="l" r="r" t="t"/>
              <a:pathLst>
                <a:path extrusionOk="0" h="11838" w="9111">
                  <a:moveTo>
                    <a:pt x="4806" y="0"/>
                  </a:moveTo>
                  <a:lnTo>
                    <a:pt x="390" y="1169"/>
                  </a:lnTo>
                  <a:cubicBezTo>
                    <a:pt x="390" y="1169"/>
                    <a:pt x="167" y="1484"/>
                    <a:pt x="74" y="2189"/>
                  </a:cubicBezTo>
                  <a:cubicBezTo>
                    <a:pt x="19" y="2486"/>
                    <a:pt x="0" y="2876"/>
                    <a:pt x="19" y="3321"/>
                  </a:cubicBezTo>
                  <a:cubicBezTo>
                    <a:pt x="112" y="4861"/>
                    <a:pt x="1151" y="11837"/>
                    <a:pt x="1151" y="11837"/>
                  </a:cubicBezTo>
                  <a:lnTo>
                    <a:pt x="6958" y="11837"/>
                  </a:lnTo>
                  <a:lnTo>
                    <a:pt x="6939" y="10186"/>
                  </a:lnTo>
                  <a:lnTo>
                    <a:pt x="6884" y="3785"/>
                  </a:lnTo>
                  <a:lnTo>
                    <a:pt x="9110" y="2969"/>
                  </a:lnTo>
                  <a:cubicBezTo>
                    <a:pt x="9110" y="2969"/>
                    <a:pt x="8554" y="1317"/>
                    <a:pt x="7255" y="724"/>
                  </a:cubicBezTo>
                  <a:cubicBezTo>
                    <a:pt x="5938" y="130"/>
                    <a:pt x="4806" y="0"/>
                    <a:pt x="48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07"/>
            <p:cNvSpPr/>
            <p:nvPr/>
          </p:nvSpPr>
          <p:spPr>
            <a:xfrm>
              <a:off x="5337885" y="1644525"/>
              <a:ext cx="359800" cy="494201"/>
            </a:xfrm>
            <a:custGeom>
              <a:rect b="b" l="l" r="r" t="t"/>
              <a:pathLst>
                <a:path extrusionOk="0" h="10298" w="7497">
                  <a:moveTo>
                    <a:pt x="4993" y="0"/>
                  </a:moveTo>
                  <a:cubicBezTo>
                    <a:pt x="3580" y="0"/>
                    <a:pt x="2602" y="674"/>
                    <a:pt x="2487" y="1333"/>
                  </a:cubicBezTo>
                  <a:cubicBezTo>
                    <a:pt x="2487" y="1333"/>
                    <a:pt x="1949" y="2093"/>
                    <a:pt x="2209" y="3949"/>
                  </a:cubicBezTo>
                  <a:cubicBezTo>
                    <a:pt x="2487" y="5804"/>
                    <a:pt x="1" y="7066"/>
                    <a:pt x="1132" y="9051"/>
                  </a:cubicBezTo>
                  <a:cubicBezTo>
                    <a:pt x="1635" y="9932"/>
                    <a:pt x="2491" y="10298"/>
                    <a:pt x="3340" y="10298"/>
                  </a:cubicBezTo>
                  <a:cubicBezTo>
                    <a:pt x="4405" y="10298"/>
                    <a:pt x="5459" y="9722"/>
                    <a:pt x="5790" y="8866"/>
                  </a:cubicBezTo>
                  <a:cubicBezTo>
                    <a:pt x="6365" y="7344"/>
                    <a:pt x="5994" y="4747"/>
                    <a:pt x="5790" y="4134"/>
                  </a:cubicBezTo>
                  <a:cubicBezTo>
                    <a:pt x="5585" y="3522"/>
                    <a:pt x="5660" y="2891"/>
                    <a:pt x="5956" y="2780"/>
                  </a:cubicBezTo>
                  <a:cubicBezTo>
                    <a:pt x="5975" y="2773"/>
                    <a:pt x="5993" y="2770"/>
                    <a:pt x="6011" y="2770"/>
                  </a:cubicBezTo>
                  <a:cubicBezTo>
                    <a:pt x="6250" y="2770"/>
                    <a:pt x="6376" y="3387"/>
                    <a:pt x="6544" y="3387"/>
                  </a:cubicBezTo>
                  <a:cubicBezTo>
                    <a:pt x="6558" y="3387"/>
                    <a:pt x="6573" y="3383"/>
                    <a:pt x="6587" y="3374"/>
                  </a:cubicBezTo>
                  <a:cubicBezTo>
                    <a:pt x="6791" y="3225"/>
                    <a:pt x="6569" y="2335"/>
                    <a:pt x="6773" y="1982"/>
                  </a:cubicBezTo>
                  <a:cubicBezTo>
                    <a:pt x="6977" y="1648"/>
                    <a:pt x="7496" y="1815"/>
                    <a:pt x="7422" y="1333"/>
                  </a:cubicBezTo>
                  <a:cubicBezTo>
                    <a:pt x="7367" y="850"/>
                    <a:pt x="7274" y="238"/>
                    <a:pt x="5548" y="34"/>
                  </a:cubicBezTo>
                  <a:cubicBezTo>
                    <a:pt x="5357" y="11"/>
                    <a:pt x="5171" y="0"/>
                    <a:pt x="4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7"/>
            <p:cNvSpPr/>
            <p:nvPr/>
          </p:nvSpPr>
          <p:spPr>
            <a:xfrm>
              <a:off x="5382422" y="2547263"/>
              <a:ext cx="553881" cy="1147777"/>
            </a:xfrm>
            <a:custGeom>
              <a:rect b="b" l="l" r="r" t="t"/>
              <a:pathLst>
                <a:path extrusionOk="0" h="23917" w="11541">
                  <a:moveTo>
                    <a:pt x="1281" y="0"/>
                  </a:moveTo>
                  <a:cubicBezTo>
                    <a:pt x="1281" y="0"/>
                    <a:pt x="0" y="2208"/>
                    <a:pt x="149" y="5103"/>
                  </a:cubicBezTo>
                  <a:cubicBezTo>
                    <a:pt x="297" y="7979"/>
                    <a:pt x="2320" y="23916"/>
                    <a:pt x="2320" y="23916"/>
                  </a:cubicBezTo>
                  <a:lnTo>
                    <a:pt x="4620" y="23916"/>
                  </a:lnTo>
                  <a:lnTo>
                    <a:pt x="4398" y="6457"/>
                  </a:lnTo>
                  <a:lnTo>
                    <a:pt x="8016" y="13545"/>
                  </a:lnTo>
                  <a:lnTo>
                    <a:pt x="6791" y="23916"/>
                  </a:lnTo>
                  <a:lnTo>
                    <a:pt x="9370" y="23916"/>
                  </a:lnTo>
                  <a:cubicBezTo>
                    <a:pt x="9370" y="23916"/>
                    <a:pt x="11541" y="15215"/>
                    <a:pt x="11355" y="11504"/>
                  </a:cubicBezTo>
                  <a:cubicBezTo>
                    <a:pt x="11170" y="7812"/>
                    <a:pt x="7533"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07"/>
            <p:cNvSpPr/>
            <p:nvPr/>
          </p:nvSpPr>
          <p:spPr>
            <a:xfrm>
              <a:off x="5718994" y="2121618"/>
              <a:ext cx="429773" cy="279014"/>
            </a:xfrm>
            <a:custGeom>
              <a:rect b="b" l="l" r="r" t="t"/>
              <a:pathLst>
                <a:path extrusionOk="0" h="5814" w="8955">
                  <a:moveTo>
                    <a:pt x="2227" y="1"/>
                  </a:moveTo>
                  <a:lnTo>
                    <a:pt x="1" y="817"/>
                  </a:lnTo>
                  <a:cubicBezTo>
                    <a:pt x="1" y="817"/>
                    <a:pt x="1058" y="4936"/>
                    <a:pt x="2227" y="5697"/>
                  </a:cubicBezTo>
                  <a:cubicBezTo>
                    <a:pt x="2352" y="5777"/>
                    <a:pt x="2499" y="5813"/>
                    <a:pt x="2661" y="5813"/>
                  </a:cubicBezTo>
                  <a:cubicBezTo>
                    <a:pt x="3969" y="5813"/>
                    <a:pt x="6333" y="3454"/>
                    <a:pt x="7274" y="2431"/>
                  </a:cubicBezTo>
                  <a:cubicBezTo>
                    <a:pt x="7274" y="2431"/>
                    <a:pt x="8332" y="2209"/>
                    <a:pt x="8461" y="2023"/>
                  </a:cubicBezTo>
                  <a:cubicBezTo>
                    <a:pt x="8591" y="1838"/>
                    <a:pt x="8554" y="1689"/>
                    <a:pt x="8628" y="1541"/>
                  </a:cubicBezTo>
                  <a:cubicBezTo>
                    <a:pt x="8703" y="1392"/>
                    <a:pt x="8684" y="1207"/>
                    <a:pt x="8684" y="1207"/>
                  </a:cubicBezTo>
                  <a:cubicBezTo>
                    <a:pt x="8795" y="1003"/>
                    <a:pt x="8703" y="854"/>
                    <a:pt x="8703" y="854"/>
                  </a:cubicBezTo>
                  <a:cubicBezTo>
                    <a:pt x="8954" y="567"/>
                    <a:pt x="8788" y="297"/>
                    <a:pt x="8710" y="297"/>
                  </a:cubicBezTo>
                  <a:cubicBezTo>
                    <a:pt x="8707" y="297"/>
                    <a:pt x="8705" y="297"/>
                    <a:pt x="8703" y="298"/>
                  </a:cubicBezTo>
                  <a:cubicBezTo>
                    <a:pt x="8628" y="316"/>
                    <a:pt x="7849" y="854"/>
                    <a:pt x="7849" y="854"/>
                  </a:cubicBezTo>
                  <a:lnTo>
                    <a:pt x="7793" y="743"/>
                  </a:lnTo>
                  <a:cubicBezTo>
                    <a:pt x="7998" y="539"/>
                    <a:pt x="8239" y="205"/>
                    <a:pt x="8072" y="168"/>
                  </a:cubicBezTo>
                  <a:cubicBezTo>
                    <a:pt x="8067" y="167"/>
                    <a:pt x="8063" y="167"/>
                    <a:pt x="8058" y="167"/>
                  </a:cubicBezTo>
                  <a:cubicBezTo>
                    <a:pt x="7885" y="167"/>
                    <a:pt x="7530" y="489"/>
                    <a:pt x="7385" y="687"/>
                  </a:cubicBezTo>
                  <a:cubicBezTo>
                    <a:pt x="7218" y="891"/>
                    <a:pt x="6773" y="1541"/>
                    <a:pt x="6773" y="1541"/>
                  </a:cubicBezTo>
                  <a:lnTo>
                    <a:pt x="3266" y="3489"/>
                  </a:lnTo>
                  <a:lnTo>
                    <a:pt x="2227" y="1"/>
                  </a:ln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7"/>
            <p:cNvSpPr/>
            <p:nvPr/>
          </p:nvSpPr>
          <p:spPr>
            <a:xfrm>
              <a:off x="5558747" y="2547263"/>
              <a:ext cx="377557" cy="1147777"/>
            </a:xfrm>
            <a:custGeom>
              <a:rect b="b" l="l" r="r" t="t"/>
              <a:pathLst>
                <a:path extrusionOk="0" h="23917" w="7867">
                  <a:moveTo>
                    <a:pt x="0" y="0"/>
                  </a:moveTo>
                  <a:cubicBezTo>
                    <a:pt x="2245" y="1930"/>
                    <a:pt x="4843" y="5659"/>
                    <a:pt x="6030" y="9352"/>
                  </a:cubicBezTo>
                  <a:cubicBezTo>
                    <a:pt x="7514" y="13916"/>
                    <a:pt x="4731" y="23916"/>
                    <a:pt x="4731" y="23916"/>
                  </a:cubicBezTo>
                  <a:lnTo>
                    <a:pt x="5696" y="23916"/>
                  </a:lnTo>
                  <a:cubicBezTo>
                    <a:pt x="5696" y="23916"/>
                    <a:pt x="7867" y="15215"/>
                    <a:pt x="7681" y="11504"/>
                  </a:cubicBezTo>
                  <a:cubicBezTo>
                    <a:pt x="7496" y="7812"/>
                    <a:pt x="3859" y="0"/>
                    <a:pt x="3859" y="0"/>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7"/>
            <p:cNvSpPr/>
            <p:nvPr/>
          </p:nvSpPr>
          <p:spPr>
            <a:xfrm>
              <a:off x="5529328" y="2841121"/>
              <a:ext cx="82883" cy="853934"/>
            </a:xfrm>
            <a:custGeom>
              <a:rect b="b" l="l" r="r" t="t"/>
              <a:pathLst>
                <a:path extrusionOk="0" h="17794" w="1727">
                  <a:moveTo>
                    <a:pt x="131" y="0"/>
                  </a:moveTo>
                  <a:cubicBezTo>
                    <a:pt x="131" y="0"/>
                    <a:pt x="1726" y="11337"/>
                    <a:pt x="1" y="17793"/>
                  </a:cubicBezTo>
                  <a:lnTo>
                    <a:pt x="1559" y="17793"/>
                  </a:lnTo>
                  <a:lnTo>
                    <a:pt x="1337" y="334"/>
                  </a:lnTo>
                  <a:lnTo>
                    <a:pt x="131" y="0"/>
                  </a:ln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07"/>
            <p:cNvSpPr/>
            <p:nvPr/>
          </p:nvSpPr>
          <p:spPr>
            <a:xfrm>
              <a:off x="5388649" y="2084225"/>
              <a:ext cx="359798" cy="463080"/>
            </a:xfrm>
            <a:custGeom>
              <a:rect b="b" l="l" r="r" t="t"/>
              <a:pathLst>
                <a:path extrusionOk="0" h="9649" w="6958">
                  <a:moveTo>
                    <a:pt x="74" y="0"/>
                  </a:moveTo>
                  <a:cubicBezTo>
                    <a:pt x="19" y="297"/>
                    <a:pt x="0" y="687"/>
                    <a:pt x="19" y="1132"/>
                  </a:cubicBezTo>
                  <a:cubicBezTo>
                    <a:pt x="112" y="2672"/>
                    <a:pt x="1151" y="9648"/>
                    <a:pt x="1151" y="9648"/>
                  </a:cubicBezTo>
                  <a:lnTo>
                    <a:pt x="6958" y="9648"/>
                  </a:lnTo>
                  <a:lnTo>
                    <a:pt x="6939" y="7997"/>
                  </a:lnTo>
                  <a:cubicBezTo>
                    <a:pt x="2616" y="6847"/>
                    <a:pt x="817" y="2858"/>
                    <a:pt x="74" y="0"/>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107"/>
          <p:cNvGrpSpPr/>
          <p:nvPr/>
        </p:nvGrpSpPr>
        <p:grpSpPr>
          <a:xfrm>
            <a:off x="8165975" y="3267980"/>
            <a:ext cx="619272" cy="1111850"/>
            <a:chOff x="6177192" y="1432389"/>
            <a:chExt cx="1165140" cy="2216166"/>
          </a:xfrm>
        </p:grpSpPr>
        <p:sp>
          <p:nvSpPr>
            <p:cNvPr id="1098" name="Google Shape;1098;p107"/>
            <p:cNvSpPr/>
            <p:nvPr/>
          </p:nvSpPr>
          <p:spPr>
            <a:xfrm flipH="1">
              <a:off x="6177192" y="1432389"/>
              <a:ext cx="1165140" cy="2216166"/>
            </a:xfrm>
            <a:custGeom>
              <a:rect b="b" l="l" r="r" t="t"/>
              <a:pathLst>
                <a:path extrusionOk="0" h="39599" w="20819">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7"/>
            <p:cNvSpPr/>
            <p:nvPr/>
          </p:nvSpPr>
          <p:spPr>
            <a:xfrm flipH="1">
              <a:off x="6251329" y="1509406"/>
              <a:ext cx="1016912" cy="2061936"/>
            </a:xfrm>
            <a:custGeom>
              <a:rect b="b" l="l" r="r" t="t"/>
              <a:pathLst>
                <a:path extrusionOk="0" h="39599" w="20819">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07"/>
            <p:cNvSpPr/>
            <p:nvPr/>
          </p:nvSpPr>
          <p:spPr>
            <a:xfrm flipH="1">
              <a:off x="6393867" y="1598375"/>
              <a:ext cx="730633" cy="1553114"/>
            </a:xfrm>
            <a:custGeom>
              <a:rect b="b" l="l" r="r" t="t"/>
              <a:pathLst>
                <a:path extrusionOk="0" h="39599" w="20819">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07"/>
            <p:cNvSpPr/>
            <p:nvPr/>
          </p:nvSpPr>
          <p:spPr>
            <a:xfrm>
              <a:off x="6592026" y="2513805"/>
              <a:ext cx="303650" cy="621575"/>
            </a:xfrm>
            <a:custGeom>
              <a:rect b="b" l="l" r="r" t="t"/>
              <a:pathLst>
                <a:path extrusionOk="0" h="24863" w="12146">
                  <a:moveTo>
                    <a:pt x="11384" y="0"/>
                  </a:moveTo>
                  <a:cubicBezTo>
                    <a:pt x="11384" y="0"/>
                    <a:pt x="8312" y="1191"/>
                    <a:pt x="6168" y="1191"/>
                  </a:cubicBezTo>
                  <a:cubicBezTo>
                    <a:pt x="6097" y="1191"/>
                    <a:pt x="6025" y="1191"/>
                    <a:pt x="5954" y="1167"/>
                  </a:cubicBezTo>
                  <a:cubicBezTo>
                    <a:pt x="3811" y="1096"/>
                    <a:pt x="2739" y="476"/>
                    <a:pt x="2739" y="476"/>
                  </a:cubicBezTo>
                  <a:cubicBezTo>
                    <a:pt x="2739" y="476"/>
                    <a:pt x="0" y="9073"/>
                    <a:pt x="0" y="12503"/>
                  </a:cubicBezTo>
                  <a:cubicBezTo>
                    <a:pt x="0" y="15932"/>
                    <a:pt x="1715" y="24291"/>
                    <a:pt x="1715" y="24291"/>
                  </a:cubicBezTo>
                  <a:lnTo>
                    <a:pt x="4739" y="24481"/>
                  </a:lnTo>
                  <a:lnTo>
                    <a:pt x="4287" y="15170"/>
                  </a:lnTo>
                  <a:lnTo>
                    <a:pt x="5906" y="6120"/>
                  </a:lnTo>
                  <a:lnTo>
                    <a:pt x="6502" y="5263"/>
                  </a:lnTo>
                  <a:lnTo>
                    <a:pt x="6835" y="24624"/>
                  </a:lnTo>
                  <a:lnTo>
                    <a:pt x="10026" y="24862"/>
                  </a:lnTo>
                  <a:cubicBezTo>
                    <a:pt x="10026" y="24862"/>
                    <a:pt x="11122" y="12193"/>
                    <a:pt x="11646" y="7668"/>
                  </a:cubicBezTo>
                  <a:cubicBezTo>
                    <a:pt x="12146" y="3120"/>
                    <a:pt x="11836" y="1500"/>
                    <a:pt x="11836" y="1500"/>
                  </a:cubicBezTo>
                  <a:cubicBezTo>
                    <a:pt x="11788" y="1262"/>
                    <a:pt x="11384" y="0"/>
                    <a:pt x="11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07"/>
            <p:cNvSpPr/>
            <p:nvPr/>
          </p:nvSpPr>
          <p:spPr>
            <a:xfrm>
              <a:off x="6522199" y="2063739"/>
              <a:ext cx="140714" cy="412330"/>
            </a:xfrm>
            <a:custGeom>
              <a:rect b="b" l="l" r="r" t="t"/>
              <a:pathLst>
                <a:path extrusionOk="0" h="8592" w="2932">
                  <a:moveTo>
                    <a:pt x="1299" y="1"/>
                  </a:moveTo>
                  <a:cubicBezTo>
                    <a:pt x="1299" y="1"/>
                    <a:pt x="242" y="3136"/>
                    <a:pt x="130" y="4361"/>
                  </a:cubicBezTo>
                  <a:cubicBezTo>
                    <a:pt x="0" y="5604"/>
                    <a:pt x="2060" y="8591"/>
                    <a:pt x="2060" y="8591"/>
                  </a:cubicBezTo>
                  <a:lnTo>
                    <a:pt x="2932" y="7218"/>
                  </a:lnTo>
                  <a:lnTo>
                    <a:pt x="1782" y="4305"/>
                  </a:lnTo>
                  <a:lnTo>
                    <a:pt x="2913" y="1021"/>
                  </a:lnTo>
                  <a:cubicBezTo>
                    <a:pt x="2913" y="1021"/>
                    <a:pt x="2134" y="1"/>
                    <a:pt x="1299" y="1"/>
                  </a:cubicBezTo>
                  <a:close/>
                </a:path>
              </a:pathLst>
            </a:custGeom>
            <a:solidFill>
              <a:srgbClr val="ED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7"/>
            <p:cNvSpPr/>
            <p:nvPr/>
          </p:nvSpPr>
          <p:spPr>
            <a:xfrm>
              <a:off x="6572063" y="1921202"/>
              <a:ext cx="420318" cy="744853"/>
            </a:xfrm>
            <a:custGeom>
              <a:rect b="b" l="l" r="r" t="t"/>
              <a:pathLst>
                <a:path extrusionOk="0" h="15521" w="8758">
                  <a:moveTo>
                    <a:pt x="5195" y="0"/>
                  </a:moveTo>
                  <a:cubicBezTo>
                    <a:pt x="3888" y="0"/>
                    <a:pt x="2519" y="177"/>
                    <a:pt x="2023" y="355"/>
                  </a:cubicBezTo>
                  <a:cubicBezTo>
                    <a:pt x="1262" y="614"/>
                    <a:pt x="724" y="1746"/>
                    <a:pt x="724" y="1746"/>
                  </a:cubicBezTo>
                  <a:lnTo>
                    <a:pt x="260" y="2971"/>
                  </a:lnTo>
                  <a:lnTo>
                    <a:pt x="1077" y="3583"/>
                  </a:lnTo>
                  <a:lnTo>
                    <a:pt x="1411" y="7683"/>
                  </a:lnTo>
                  <a:lnTo>
                    <a:pt x="1540" y="9112"/>
                  </a:lnTo>
                  <a:lnTo>
                    <a:pt x="1077" y="10708"/>
                  </a:lnTo>
                  <a:lnTo>
                    <a:pt x="0" y="14530"/>
                  </a:lnTo>
                  <a:cubicBezTo>
                    <a:pt x="0" y="14530"/>
                    <a:pt x="159" y="14442"/>
                    <a:pt x="520" y="14442"/>
                  </a:cubicBezTo>
                  <a:cubicBezTo>
                    <a:pt x="824" y="14442"/>
                    <a:pt x="1273" y="14505"/>
                    <a:pt x="1893" y="14734"/>
                  </a:cubicBezTo>
                  <a:cubicBezTo>
                    <a:pt x="2795" y="15085"/>
                    <a:pt x="4484" y="15520"/>
                    <a:pt x="5806" y="15520"/>
                  </a:cubicBezTo>
                  <a:cubicBezTo>
                    <a:pt x="6442" y="15520"/>
                    <a:pt x="6992" y="15420"/>
                    <a:pt x="7329" y="15161"/>
                  </a:cubicBezTo>
                  <a:cubicBezTo>
                    <a:pt x="7329" y="15161"/>
                    <a:pt x="7719" y="13955"/>
                    <a:pt x="7849" y="12470"/>
                  </a:cubicBezTo>
                  <a:cubicBezTo>
                    <a:pt x="7979" y="11134"/>
                    <a:pt x="7923" y="9613"/>
                    <a:pt x="7237" y="8518"/>
                  </a:cubicBezTo>
                  <a:cubicBezTo>
                    <a:pt x="7144" y="8184"/>
                    <a:pt x="7032" y="7850"/>
                    <a:pt x="6940" y="7516"/>
                  </a:cubicBezTo>
                  <a:cubicBezTo>
                    <a:pt x="6698" y="6793"/>
                    <a:pt x="7533" y="5531"/>
                    <a:pt x="8034" y="4622"/>
                  </a:cubicBezTo>
                  <a:cubicBezTo>
                    <a:pt x="8220" y="4307"/>
                    <a:pt x="8350" y="4028"/>
                    <a:pt x="8387" y="3824"/>
                  </a:cubicBezTo>
                  <a:cubicBezTo>
                    <a:pt x="8758" y="2173"/>
                    <a:pt x="8665" y="633"/>
                    <a:pt x="7199" y="206"/>
                  </a:cubicBezTo>
                  <a:cubicBezTo>
                    <a:pt x="6667" y="58"/>
                    <a:pt x="5941" y="0"/>
                    <a:pt x="5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7"/>
            <p:cNvSpPr/>
            <p:nvPr/>
          </p:nvSpPr>
          <p:spPr>
            <a:xfrm>
              <a:off x="6526662" y="2088695"/>
              <a:ext cx="89890" cy="131013"/>
            </a:xfrm>
            <a:custGeom>
              <a:rect b="b" l="l" r="r" t="t"/>
              <a:pathLst>
                <a:path extrusionOk="0" h="2730" w="1873">
                  <a:moveTo>
                    <a:pt x="241" y="0"/>
                  </a:moveTo>
                  <a:cubicBezTo>
                    <a:pt x="112" y="0"/>
                    <a:pt x="0" y="111"/>
                    <a:pt x="37" y="241"/>
                  </a:cubicBezTo>
                  <a:lnTo>
                    <a:pt x="501" y="2486"/>
                  </a:lnTo>
                  <a:cubicBezTo>
                    <a:pt x="520" y="2579"/>
                    <a:pt x="575" y="2635"/>
                    <a:pt x="668" y="2635"/>
                  </a:cubicBezTo>
                  <a:lnTo>
                    <a:pt x="1652" y="2728"/>
                  </a:lnTo>
                  <a:cubicBezTo>
                    <a:pt x="1660" y="2729"/>
                    <a:pt x="1668" y="2730"/>
                    <a:pt x="1676" y="2730"/>
                  </a:cubicBezTo>
                  <a:cubicBezTo>
                    <a:pt x="1779" y="2730"/>
                    <a:pt x="1873" y="2627"/>
                    <a:pt x="1856" y="2524"/>
                  </a:cubicBezTo>
                  <a:lnTo>
                    <a:pt x="1596" y="241"/>
                  </a:lnTo>
                  <a:cubicBezTo>
                    <a:pt x="1577" y="130"/>
                    <a:pt x="1503" y="74"/>
                    <a:pt x="1410" y="56"/>
                  </a:cubicBezTo>
                  <a:lnTo>
                    <a:pt x="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07"/>
            <p:cNvSpPr/>
            <p:nvPr/>
          </p:nvSpPr>
          <p:spPr>
            <a:xfrm>
              <a:off x="6623703" y="2067291"/>
              <a:ext cx="333980" cy="452402"/>
            </a:xfrm>
            <a:custGeom>
              <a:rect b="b" l="l" r="r" t="t"/>
              <a:pathLst>
                <a:path extrusionOk="0" h="9427" w="6959">
                  <a:moveTo>
                    <a:pt x="5660" y="1"/>
                  </a:moveTo>
                  <a:cubicBezTo>
                    <a:pt x="5660" y="1"/>
                    <a:pt x="3507" y="3136"/>
                    <a:pt x="335" y="4639"/>
                  </a:cubicBezTo>
                  <a:lnTo>
                    <a:pt x="464" y="6068"/>
                  </a:lnTo>
                  <a:lnTo>
                    <a:pt x="1" y="7664"/>
                  </a:lnTo>
                  <a:cubicBezTo>
                    <a:pt x="2264" y="7701"/>
                    <a:pt x="4880" y="8090"/>
                    <a:pt x="6773" y="9426"/>
                  </a:cubicBezTo>
                  <a:cubicBezTo>
                    <a:pt x="6903" y="8090"/>
                    <a:pt x="6847" y="6569"/>
                    <a:pt x="6161" y="5474"/>
                  </a:cubicBezTo>
                  <a:cubicBezTo>
                    <a:pt x="6068" y="5140"/>
                    <a:pt x="5956" y="4806"/>
                    <a:pt x="5864" y="4472"/>
                  </a:cubicBezTo>
                  <a:cubicBezTo>
                    <a:pt x="5622" y="3749"/>
                    <a:pt x="6457" y="2487"/>
                    <a:pt x="6958" y="1578"/>
                  </a:cubicBezTo>
                  <a:cubicBezTo>
                    <a:pt x="6253" y="724"/>
                    <a:pt x="5660" y="1"/>
                    <a:pt x="5660"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07"/>
            <p:cNvSpPr/>
            <p:nvPr/>
          </p:nvSpPr>
          <p:spPr>
            <a:xfrm>
              <a:off x="6523110" y="2067291"/>
              <a:ext cx="451465" cy="204005"/>
            </a:xfrm>
            <a:custGeom>
              <a:rect b="b" l="l" r="r" t="t"/>
              <a:pathLst>
                <a:path extrusionOk="0" h="4251" w="9407">
                  <a:moveTo>
                    <a:pt x="7756" y="1"/>
                  </a:moveTo>
                  <a:lnTo>
                    <a:pt x="6809" y="2376"/>
                  </a:lnTo>
                  <a:lnTo>
                    <a:pt x="2338" y="1764"/>
                  </a:lnTo>
                  <a:lnTo>
                    <a:pt x="2356" y="1745"/>
                  </a:lnTo>
                  <a:cubicBezTo>
                    <a:pt x="2356" y="1745"/>
                    <a:pt x="1985" y="1096"/>
                    <a:pt x="1837" y="1021"/>
                  </a:cubicBezTo>
                  <a:cubicBezTo>
                    <a:pt x="1688" y="947"/>
                    <a:pt x="1688" y="910"/>
                    <a:pt x="1688" y="910"/>
                  </a:cubicBezTo>
                  <a:lnTo>
                    <a:pt x="1466" y="1337"/>
                  </a:lnTo>
                  <a:cubicBezTo>
                    <a:pt x="1466" y="1337"/>
                    <a:pt x="546" y="1179"/>
                    <a:pt x="250" y="1179"/>
                  </a:cubicBezTo>
                  <a:cubicBezTo>
                    <a:pt x="209" y="1179"/>
                    <a:pt x="180" y="1182"/>
                    <a:pt x="167" y="1188"/>
                  </a:cubicBezTo>
                  <a:cubicBezTo>
                    <a:pt x="37" y="1244"/>
                    <a:pt x="56" y="1504"/>
                    <a:pt x="315" y="1597"/>
                  </a:cubicBezTo>
                  <a:cubicBezTo>
                    <a:pt x="315" y="1597"/>
                    <a:pt x="0" y="1801"/>
                    <a:pt x="408" y="2023"/>
                  </a:cubicBezTo>
                  <a:cubicBezTo>
                    <a:pt x="408" y="2023"/>
                    <a:pt x="186" y="2227"/>
                    <a:pt x="520" y="2413"/>
                  </a:cubicBezTo>
                  <a:cubicBezTo>
                    <a:pt x="520" y="2413"/>
                    <a:pt x="464" y="2617"/>
                    <a:pt x="705" y="2728"/>
                  </a:cubicBezTo>
                  <a:cubicBezTo>
                    <a:pt x="965" y="2840"/>
                    <a:pt x="1985" y="2895"/>
                    <a:pt x="1985" y="2895"/>
                  </a:cubicBezTo>
                  <a:lnTo>
                    <a:pt x="1985" y="2877"/>
                  </a:lnTo>
                  <a:cubicBezTo>
                    <a:pt x="2563" y="3108"/>
                    <a:pt x="5713" y="4250"/>
                    <a:pt x="7053" y="4250"/>
                  </a:cubicBezTo>
                  <a:cubicBezTo>
                    <a:pt x="7219" y="4250"/>
                    <a:pt x="7357" y="4233"/>
                    <a:pt x="7459" y="4194"/>
                  </a:cubicBezTo>
                  <a:cubicBezTo>
                    <a:pt x="8461" y="3804"/>
                    <a:pt x="9407" y="632"/>
                    <a:pt x="9407" y="632"/>
                  </a:cubicBezTo>
                  <a:lnTo>
                    <a:pt x="7756" y="1"/>
                  </a:ln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07"/>
            <p:cNvSpPr/>
            <p:nvPr/>
          </p:nvSpPr>
          <p:spPr>
            <a:xfrm>
              <a:off x="6659313" y="1700676"/>
              <a:ext cx="207520" cy="349799"/>
            </a:xfrm>
            <a:custGeom>
              <a:rect b="b" l="l" r="r" t="t"/>
              <a:pathLst>
                <a:path extrusionOk="0" h="7289" w="4324">
                  <a:moveTo>
                    <a:pt x="1802" y="0"/>
                  </a:moveTo>
                  <a:cubicBezTo>
                    <a:pt x="1328" y="0"/>
                    <a:pt x="824" y="65"/>
                    <a:pt x="428" y="274"/>
                  </a:cubicBezTo>
                  <a:cubicBezTo>
                    <a:pt x="149" y="422"/>
                    <a:pt x="1" y="756"/>
                    <a:pt x="38" y="1072"/>
                  </a:cubicBezTo>
                  <a:cubicBezTo>
                    <a:pt x="94" y="1628"/>
                    <a:pt x="94" y="2556"/>
                    <a:pt x="94" y="2946"/>
                  </a:cubicBezTo>
                  <a:cubicBezTo>
                    <a:pt x="94" y="3261"/>
                    <a:pt x="335" y="3577"/>
                    <a:pt x="669" y="3799"/>
                  </a:cubicBezTo>
                  <a:cubicBezTo>
                    <a:pt x="984" y="4003"/>
                    <a:pt x="1355" y="4133"/>
                    <a:pt x="1671" y="4133"/>
                  </a:cubicBezTo>
                  <a:lnTo>
                    <a:pt x="1671" y="4560"/>
                  </a:lnTo>
                  <a:cubicBezTo>
                    <a:pt x="1522" y="4634"/>
                    <a:pt x="1355" y="4708"/>
                    <a:pt x="1170" y="4745"/>
                  </a:cubicBezTo>
                  <a:cubicBezTo>
                    <a:pt x="1170" y="4745"/>
                    <a:pt x="483" y="5469"/>
                    <a:pt x="446" y="6174"/>
                  </a:cubicBezTo>
                  <a:cubicBezTo>
                    <a:pt x="428" y="6415"/>
                    <a:pt x="502" y="6675"/>
                    <a:pt x="706" y="6898"/>
                  </a:cubicBezTo>
                  <a:cubicBezTo>
                    <a:pt x="986" y="7178"/>
                    <a:pt x="1395" y="7289"/>
                    <a:pt x="1827" y="7289"/>
                  </a:cubicBezTo>
                  <a:cubicBezTo>
                    <a:pt x="2625" y="7289"/>
                    <a:pt x="3504" y="6912"/>
                    <a:pt x="3804" y="6527"/>
                  </a:cubicBezTo>
                  <a:cubicBezTo>
                    <a:pt x="4194" y="6007"/>
                    <a:pt x="4324" y="5042"/>
                    <a:pt x="4101" y="4708"/>
                  </a:cubicBezTo>
                  <a:cubicBezTo>
                    <a:pt x="4064" y="4671"/>
                    <a:pt x="4027" y="4634"/>
                    <a:pt x="3990" y="4616"/>
                  </a:cubicBezTo>
                  <a:cubicBezTo>
                    <a:pt x="3637" y="4486"/>
                    <a:pt x="3433" y="4504"/>
                    <a:pt x="3303" y="4245"/>
                  </a:cubicBezTo>
                  <a:lnTo>
                    <a:pt x="3749" y="2092"/>
                  </a:lnTo>
                  <a:lnTo>
                    <a:pt x="3804" y="1851"/>
                  </a:lnTo>
                  <a:lnTo>
                    <a:pt x="3303" y="181"/>
                  </a:lnTo>
                  <a:cubicBezTo>
                    <a:pt x="3303" y="181"/>
                    <a:pt x="2593" y="0"/>
                    <a:pt x="1802" y="0"/>
                  </a:cubicBez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7"/>
            <p:cNvSpPr/>
            <p:nvPr/>
          </p:nvSpPr>
          <p:spPr>
            <a:xfrm>
              <a:off x="6680718" y="1767242"/>
              <a:ext cx="175461" cy="229776"/>
            </a:xfrm>
            <a:custGeom>
              <a:rect b="b" l="l" r="r" t="t"/>
              <a:pathLst>
                <a:path extrusionOk="0" h="4788" w="3656">
                  <a:moveTo>
                    <a:pt x="2802" y="0"/>
                  </a:moveTo>
                  <a:cubicBezTo>
                    <a:pt x="2802" y="0"/>
                    <a:pt x="2987" y="1132"/>
                    <a:pt x="2152" y="2023"/>
                  </a:cubicBezTo>
                  <a:cubicBezTo>
                    <a:pt x="1807" y="2380"/>
                    <a:pt x="1332" y="2485"/>
                    <a:pt x="893" y="2485"/>
                  </a:cubicBezTo>
                  <a:cubicBezTo>
                    <a:pt x="649" y="2485"/>
                    <a:pt x="415" y="2452"/>
                    <a:pt x="223" y="2412"/>
                  </a:cubicBezTo>
                  <a:lnTo>
                    <a:pt x="223" y="2412"/>
                  </a:lnTo>
                  <a:cubicBezTo>
                    <a:pt x="538" y="2616"/>
                    <a:pt x="909" y="2746"/>
                    <a:pt x="1225" y="2746"/>
                  </a:cubicBezTo>
                  <a:lnTo>
                    <a:pt x="1225" y="3173"/>
                  </a:lnTo>
                  <a:cubicBezTo>
                    <a:pt x="1076" y="3247"/>
                    <a:pt x="909" y="3321"/>
                    <a:pt x="724" y="3358"/>
                  </a:cubicBezTo>
                  <a:cubicBezTo>
                    <a:pt x="724" y="3358"/>
                    <a:pt x="37" y="4082"/>
                    <a:pt x="0" y="4787"/>
                  </a:cubicBezTo>
                  <a:cubicBezTo>
                    <a:pt x="334" y="4602"/>
                    <a:pt x="761" y="4397"/>
                    <a:pt x="1317" y="4119"/>
                  </a:cubicBezTo>
                  <a:cubicBezTo>
                    <a:pt x="2449" y="3581"/>
                    <a:pt x="3228" y="3396"/>
                    <a:pt x="3655" y="3321"/>
                  </a:cubicBezTo>
                  <a:cubicBezTo>
                    <a:pt x="3618" y="3284"/>
                    <a:pt x="3581" y="3247"/>
                    <a:pt x="3544" y="3229"/>
                  </a:cubicBezTo>
                  <a:cubicBezTo>
                    <a:pt x="3191" y="3099"/>
                    <a:pt x="2987" y="3117"/>
                    <a:pt x="2857" y="2858"/>
                  </a:cubicBezTo>
                  <a:lnTo>
                    <a:pt x="3377" y="353"/>
                  </a:lnTo>
                  <a:lnTo>
                    <a:pt x="2802" y="0"/>
                  </a:lnTo>
                  <a:close/>
                </a:path>
              </a:pathLst>
            </a:custGeom>
            <a:solidFill>
              <a:srgbClr val="ED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07"/>
            <p:cNvSpPr/>
            <p:nvPr/>
          </p:nvSpPr>
          <p:spPr>
            <a:xfrm>
              <a:off x="6630854" y="1644909"/>
              <a:ext cx="320590" cy="344664"/>
            </a:xfrm>
            <a:custGeom>
              <a:rect b="b" l="l" r="r" t="t"/>
              <a:pathLst>
                <a:path extrusionOk="0" h="7182" w="6680">
                  <a:moveTo>
                    <a:pt x="2593" y="1"/>
                  </a:moveTo>
                  <a:cubicBezTo>
                    <a:pt x="2528" y="1"/>
                    <a:pt x="2461" y="3"/>
                    <a:pt x="2394" y="7"/>
                  </a:cubicBezTo>
                  <a:cubicBezTo>
                    <a:pt x="1002" y="82"/>
                    <a:pt x="0" y="805"/>
                    <a:pt x="501" y="1640"/>
                  </a:cubicBezTo>
                  <a:cubicBezTo>
                    <a:pt x="501" y="1640"/>
                    <a:pt x="649" y="1974"/>
                    <a:pt x="1577" y="1974"/>
                  </a:cubicBezTo>
                  <a:cubicBezTo>
                    <a:pt x="1900" y="1974"/>
                    <a:pt x="2184" y="1965"/>
                    <a:pt x="2425" y="1965"/>
                  </a:cubicBezTo>
                  <a:cubicBezTo>
                    <a:pt x="2877" y="1965"/>
                    <a:pt x="3175" y="1997"/>
                    <a:pt x="3284" y="2178"/>
                  </a:cubicBezTo>
                  <a:cubicBezTo>
                    <a:pt x="3451" y="2456"/>
                    <a:pt x="3470" y="3199"/>
                    <a:pt x="3600" y="3199"/>
                  </a:cubicBezTo>
                  <a:cubicBezTo>
                    <a:pt x="3721" y="3199"/>
                    <a:pt x="3713" y="2859"/>
                    <a:pt x="3983" y="2859"/>
                  </a:cubicBezTo>
                  <a:cubicBezTo>
                    <a:pt x="4002" y="2859"/>
                    <a:pt x="4023" y="2861"/>
                    <a:pt x="4045" y="2865"/>
                  </a:cubicBezTo>
                  <a:cubicBezTo>
                    <a:pt x="4397" y="2920"/>
                    <a:pt x="4212" y="3792"/>
                    <a:pt x="4045" y="4034"/>
                  </a:cubicBezTo>
                  <a:cubicBezTo>
                    <a:pt x="3896" y="4256"/>
                    <a:pt x="3785" y="4071"/>
                    <a:pt x="3711" y="4405"/>
                  </a:cubicBezTo>
                  <a:cubicBezTo>
                    <a:pt x="3562" y="5110"/>
                    <a:pt x="3507" y="5295"/>
                    <a:pt x="3525" y="6112"/>
                  </a:cubicBezTo>
                  <a:cubicBezTo>
                    <a:pt x="3537" y="6723"/>
                    <a:pt x="3976" y="7182"/>
                    <a:pt x="4540" y="7182"/>
                  </a:cubicBezTo>
                  <a:cubicBezTo>
                    <a:pt x="4901" y="7182"/>
                    <a:pt x="5313" y="6994"/>
                    <a:pt x="5696" y="6538"/>
                  </a:cubicBezTo>
                  <a:cubicBezTo>
                    <a:pt x="6679" y="5369"/>
                    <a:pt x="5195" y="2957"/>
                    <a:pt x="5140" y="2289"/>
                  </a:cubicBezTo>
                  <a:cubicBezTo>
                    <a:pt x="5102" y="1640"/>
                    <a:pt x="5121" y="1065"/>
                    <a:pt x="4546" y="805"/>
                  </a:cubicBezTo>
                  <a:cubicBezTo>
                    <a:pt x="4546" y="805"/>
                    <a:pt x="3842" y="1"/>
                    <a:pt x="25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07"/>
            <p:cNvSpPr/>
            <p:nvPr/>
          </p:nvSpPr>
          <p:spPr>
            <a:xfrm>
              <a:off x="7056570" y="1564186"/>
              <a:ext cx="171045" cy="170125"/>
            </a:xfrm>
            <a:custGeom>
              <a:rect b="b" l="l" r="r" t="t"/>
              <a:pathLst>
                <a:path extrusionOk="0" h="3545" w="3564">
                  <a:moveTo>
                    <a:pt x="1782" y="1"/>
                  </a:moveTo>
                  <a:cubicBezTo>
                    <a:pt x="799" y="1"/>
                    <a:pt x="1" y="799"/>
                    <a:pt x="1" y="1764"/>
                  </a:cubicBezTo>
                  <a:cubicBezTo>
                    <a:pt x="1" y="2747"/>
                    <a:pt x="799" y="3545"/>
                    <a:pt x="1782" y="3545"/>
                  </a:cubicBezTo>
                  <a:cubicBezTo>
                    <a:pt x="2765" y="3545"/>
                    <a:pt x="3563" y="2747"/>
                    <a:pt x="3563" y="1764"/>
                  </a:cubicBezTo>
                  <a:cubicBezTo>
                    <a:pt x="3563" y="799"/>
                    <a:pt x="2765" y="1"/>
                    <a:pt x="17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7"/>
            <p:cNvSpPr/>
            <p:nvPr/>
          </p:nvSpPr>
          <p:spPr>
            <a:xfrm>
              <a:off x="6291811" y="2291703"/>
              <a:ext cx="73045" cy="103322"/>
            </a:xfrm>
            <a:custGeom>
              <a:rect b="b" l="l" r="r" t="t"/>
              <a:pathLst>
                <a:path extrusionOk="0" h="2153" w="1522">
                  <a:moveTo>
                    <a:pt x="1522" y="0"/>
                  </a:moveTo>
                  <a:lnTo>
                    <a:pt x="0" y="1077"/>
                  </a:lnTo>
                  <a:lnTo>
                    <a:pt x="1522" y="2153"/>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7"/>
            <p:cNvSpPr/>
            <p:nvPr/>
          </p:nvSpPr>
          <p:spPr>
            <a:xfrm>
              <a:off x="7157485" y="2291703"/>
              <a:ext cx="73093" cy="103322"/>
            </a:xfrm>
            <a:custGeom>
              <a:rect b="b" l="l" r="r" t="t"/>
              <a:pathLst>
                <a:path extrusionOk="0" h="2153" w="1523">
                  <a:moveTo>
                    <a:pt x="1" y="0"/>
                  </a:moveTo>
                  <a:lnTo>
                    <a:pt x="1" y="2153"/>
                  </a:lnTo>
                  <a:lnTo>
                    <a:pt x="1522" y="107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07"/>
            <p:cNvSpPr/>
            <p:nvPr/>
          </p:nvSpPr>
          <p:spPr>
            <a:xfrm>
              <a:off x="6375288" y="3217500"/>
              <a:ext cx="201850" cy="215525"/>
            </a:xfrm>
            <a:custGeom>
              <a:rect b="b" l="l" r="r" t="t"/>
              <a:pathLst>
                <a:path extrusionOk="0" h="8621" w="8074">
                  <a:moveTo>
                    <a:pt x="1691" y="48"/>
                  </a:moveTo>
                  <a:cubicBezTo>
                    <a:pt x="1001" y="0"/>
                    <a:pt x="405" y="524"/>
                    <a:pt x="382" y="1215"/>
                  </a:cubicBezTo>
                  <a:lnTo>
                    <a:pt x="48" y="6978"/>
                  </a:lnTo>
                  <a:cubicBezTo>
                    <a:pt x="1" y="7668"/>
                    <a:pt x="525" y="8264"/>
                    <a:pt x="1215" y="8288"/>
                  </a:cubicBezTo>
                  <a:lnTo>
                    <a:pt x="6383" y="8597"/>
                  </a:lnTo>
                  <a:cubicBezTo>
                    <a:pt x="7097" y="8621"/>
                    <a:pt x="7669" y="8097"/>
                    <a:pt x="7717" y="7406"/>
                  </a:cubicBezTo>
                  <a:lnTo>
                    <a:pt x="8050" y="1667"/>
                  </a:lnTo>
                  <a:cubicBezTo>
                    <a:pt x="8074" y="977"/>
                    <a:pt x="7550" y="381"/>
                    <a:pt x="6859" y="3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07"/>
            <p:cNvSpPr/>
            <p:nvPr/>
          </p:nvSpPr>
          <p:spPr>
            <a:xfrm>
              <a:off x="6412213" y="3262150"/>
              <a:ext cx="119075" cy="137550"/>
            </a:xfrm>
            <a:custGeom>
              <a:rect b="b" l="l" r="r" t="t"/>
              <a:pathLst>
                <a:path extrusionOk="0" h="5502" w="4763">
                  <a:moveTo>
                    <a:pt x="1048" y="0"/>
                  </a:moveTo>
                  <a:lnTo>
                    <a:pt x="0" y="5073"/>
                  </a:lnTo>
                  <a:cubicBezTo>
                    <a:pt x="0" y="5073"/>
                    <a:pt x="238" y="5216"/>
                    <a:pt x="548" y="5216"/>
                  </a:cubicBezTo>
                  <a:cubicBezTo>
                    <a:pt x="691" y="5239"/>
                    <a:pt x="857" y="5216"/>
                    <a:pt x="1024" y="5120"/>
                  </a:cubicBezTo>
                  <a:cubicBezTo>
                    <a:pt x="1024" y="5120"/>
                    <a:pt x="1286" y="5358"/>
                    <a:pt x="1762" y="5430"/>
                  </a:cubicBezTo>
                  <a:cubicBezTo>
                    <a:pt x="1786" y="5430"/>
                    <a:pt x="1810" y="5430"/>
                    <a:pt x="1858" y="5430"/>
                  </a:cubicBezTo>
                  <a:cubicBezTo>
                    <a:pt x="2239" y="5454"/>
                    <a:pt x="2477" y="5287"/>
                    <a:pt x="2477" y="5287"/>
                  </a:cubicBezTo>
                  <a:cubicBezTo>
                    <a:pt x="2477" y="5287"/>
                    <a:pt x="2858" y="5501"/>
                    <a:pt x="3215" y="5501"/>
                  </a:cubicBezTo>
                  <a:cubicBezTo>
                    <a:pt x="3239" y="5501"/>
                    <a:pt x="3263" y="5501"/>
                    <a:pt x="3287" y="5501"/>
                  </a:cubicBezTo>
                  <a:cubicBezTo>
                    <a:pt x="3644" y="5501"/>
                    <a:pt x="3882" y="5287"/>
                    <a:pt x="3882" y="5287"/>
                  </a:cubicBezTo>
                  <a:cubicBezTo>
                    <a:pt x="3882" y="5287"/>
                    <a:pt x="4120" y="5430"/>
                    <a:pt x="4406" y="5454"/>
                  </a:cubicBezTo>
                  <a:cubicBezTo>
                    <a:pt x="4525" y="5454"/>
                    <a:pt x="4644" y="5430"/>
                    <a:pt x="4763" y="5406"/>
                  </a:cubicBezTo>
                  <a:lnTo>
                    <a:pt x="4406" y="19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7"/>
            <p:cNvSpPr/>
            <p:nvPr/>
          </p:nvSpPr>
          <p:spPr>
            <a:xfrm>
              <a:off x="6439588" y="3278225"/>
              <a:ext cx="75050" cy="8350"/>
            </a:xfrm>
            <a:custGeom>
              <a:rect b="b" l="l" r="r" t="t"/>
              <a:pathLst>
                <a:path extrusionOk="0" h="334" w="3002">
                  <a:moveTo>
                    <a:pt x="1501" y="24"/>
                  </a:moveTo>
                  <a:cubicBezTo>
                    <a:pt x="1072" y="0"/>
                    <a:pt x="548" y="24"/>
                    <a:pt x="1" y="167"/>
                  </a:cubicBezTo>
                  <a:lnTo>
                    <a:pt x="3001" y="334"/>
                  </a:lnTo>
                  <a:cubicBezTo>
                    <a:pt x="3001" y="334"/>
                    <a:pt x="2406" y="72"/>
                    <a:pt x="1501" y="2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07"/>
            <p:cNvSpPr/>
            <p:nvPr/>
          </p:nvSpPr>
          <p:spPr>
            <a:xfrm>
              <a:off x="6431263" y="3300850"/>
              <a:ext cx="16100" cy="78600"/>
            </a:xfrm>
            <a:custGeom>
              <a:rect b="b" l="l" r="r" t="t"/>
              <a:pathLst>
                <a:path extrusionOk="0" h="3144" w="644">
                  <a:moveTo>
                    <a:pt x="643" y="0"/>
                  </a:moveTo>
                  <a:cubicBezTo>
                    <a:pt x="0" y="953"/>
                    <a:pt x="167" y="3144"/>
                    <a:pt x="167" y="314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7"/>
            <p:cNvSpPr/>
            <p:nvPr/>
          </p:nvSpPr>
          <p:spPr>
            <a:xfrm>
              <a:off x="6462213" y="3302025"/>
              <a:ext cx="14325" cy="79225"/>
            </a:xfrm>
            <a:custGeom>
              <a:rect b="b" l="l" r="r" t="t"/>
              <a:pathLst>
                <a:path extrusionOk="0" h="3169" w="573">
                  <a:moveTo>
                    <a:pt x="572" y="1"/>
                  </a:moveTo>
                  <a:cubicBezTo>
                    <a:pt x="1" y="1001"/>
                    <a:pt x="334" y="3168"/>
                    <a:pt x="334" y="31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07"/>
            <p:cNvSpPr/>
            <p:nvPr/>
          </p:nvSpPr>
          <p:spPr>
            <a:xfrm>
              <a:off x="6493763" y="3303825"/>
              <a:ext cx="13725" cy="79200"/>
            </a:xfrm>
            <a:custGeom>
              <a:rect b="b" l="l" r="r" t="t"/>
              <a:pathLst>
                <a:path extrusionOk="0" h="3168" w="549">
                  <a:moveTo>
                    <a:pt x="548" y="0"/>
                  </a:moveTo>
                  <a:cubicBezTo>
                    <a:pt x="1" y="1000"/>
                    <a:pt x="310" y="3168"/>
                    <a:pt x="310" y="31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07"/>
            <p:cNvSpPr/>
            <p:nvPr/>
          </p:nvSpPr>
          <p:spPr>
            <a:xfrm>
              <a:off x="6634263" y="3232375"/>
              <a:ext cx="202450" cy="215550"/>
            </a:xfrm>
            <a:custGeom>
              <a:rect b="b" l="l" r="r" t="t"/>
              <a:pathLst>
                <a:path extrusionOk="0" h="8622" w="8098">
                  <a:moveTo>
                    <a:pt x="1692" y="48"/>
                  </a:moveTo>
                  <a:cubicBezTo>
                    <a:pt x="1001" y="1"/>
                    <a:pt x="430" y="524"/>
                    <a:pt x="382" y="1215"/>
                  </a:cubicBezTo>
                  <a:lnTo>
                    <a:pt x="49" y="6978"/>
                  </a:lnTo>
                  <a:cubicBezTo>
                    <a:pt x="1" y="7669"/>
                    <a:pt x="525" y="8264"/>
                    <a:pt x="1239" y="8288"/>
                  </a:cubicBezTo>
                  <a:lnTo>
                    <a:pt x="6407" y="8598"/>
                  </a:lnTo>
                  <a:cubicBezTo>
                    <a:pt x="7098" y="8621"/>
                    <a:pt x="7669" y="8097"/>
                    <a:pt x="7717" y="7407"/>
                  </a:cubicBezTo>
                  <a:lnTo>
                    <a:pt x="8050" y="1668"/>
                  </a:lnTo>
                  <a:cubicBezTo>
                    <a:pt x="8098" y="953"/>
                    <a:pt x="7574" y="382"/>
                    <a:pt x="6859" y="3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07"/>
            <p:cNvSpPr/>
            <p:nvPr/>
          </p:nvSpPr>
          <p:spPr>
            <a:xfrm>
              <a:off x="6653313" y="3269875"/>
              <a:ext cx="168525" cy="140525"/>
            </a:xfrm>
            <a:custGeom>
              <a:rect b="b" l="l" r="r" t="t"/>
              <a:pathLst>
                <a:path extrusionOk="0" h="5621" w="6741">
                  <a:moveTo>
                    <a:pt x="2335" y="25"/>
                  </a:moveTo>
                  <a:cubicBezTo>
                    <a:pt x="2216" y="1"/>
                    <a:pt x="1620" y="1"/>
                    <a:pt x="882" y="358"/>
                  </a:cubicBezTo>
                  <a:cubicBezTo>
                    <a:pt x="96" y="787"/>
                    <a:pt x="1" y="1263"/>
                    <a:pt x="1" y="1263"/>
                  </a:cubicBezTo>
                  <a:cubicBezTo>
                    <a:pt x="1" y="1263"/>
                    <a:pt x="144" y="1620"/>
                    <a:pt x="430" y="1715"/>
                  </a:cubicBezTo>
                  <a:cubicBezTo>
                    <a:pt x="501" y="1739"/>
                    <a:pt x="573" y="1739"/>
                    <a:pt x="620" y="1739"/>
                  </a:cubicBezTo>
                  <a:cubicBezTo>
                    <a:pt x="644" y="1739"/>
                    <a:pt x="668" y="1763"/>
                    <a:pt x="692" y="1763"/>
                  </a:cubicBezTo>
                  <a:cubicBezTo>
                    <a:pt x="763" y="1763"/>
                    <a:pt x="811" y="1763"/>
                    <a:pt x="858" y="1835"/>
                  </a:cubicBezTo>
                  <a:cubicBezTo>
                    <a:pt x="930" y="1906"/>
                    <a:pt x="1049" y="1930"/>
                    <a:pt x="1120" y="1930"/>
                  </a:cubicBezTo>
                  <a:cubicBezTo>
                    <a:pt x="1168" y="1930"/>
                    <a:pt x="1192" y="1930"/>
                    <a:pt x="1192" y="1930"/>
                  </a:cubicBezTo>
                  <a:lnTo>
                    <a:pt x="1192" y="1930"/>
                  </a:lnTo>
                  <a:cubicBezTo>
                    <a:pt x="1192" y="1930"/>
                    <a:pt x="1120" y="2144"/>
                    <a:pt x="1192" y="2573"/>
                  </a:cubicBezTo>
                  <a:cubicBezTo>
                    <a:pt x="1216" y="2978"/>
                    <a:pt x="1573" y="3621"/>
                    <a:pt x="1573" y="3621"/>
                  </a:cubicBezTo>
                  <a:cubicBezTo>
                    <a:pt x="1573" y="3621"/>
                    <a:pt x="811" y="5216"/>
                    <a:pt x="930" y="5240"/>
                  </a:cubicBezTo>
                  <a:cubicBezTo>
                    <a:pt x="1025" y="5240"/>
                    <a:pt x="1001" y="5383"/>
                    <a:pt x="1477" y="5430"/>
                  </a:cubicBezTo>
                  <a:cubicBezTo>
                    <a:pt x="1501" y="5430"/>
                    <a:pt x="1549" y="5430"/>
                    <a:pt x="1597" y="5430"/>
                  </a:cubicBezTo>
                  <a:cubicBezTo>
                    <a:pt x="1835" y="5454"/>
                    <a:pt x="1930" y="5335"/>
                    <a:pt x="2097" y="5359"/>
                  </a:cubicBezTo>
                  <a:cubicBezTo>
                    <a:pt x="2168" y="5359"/>
                    <a:pt x="2240" y="5383"/>
                    <a:pt x="2335" y="5430"/>
                  </a:cubicBezTo>
                  <a:cubicBezTo>
                    <a:pt x="2454" y="5478"/>
                    <a:pt x="2597" y="5502"/>
                    <a:pt x="2716" y="5502"/>
                  </a:cubicBezTo>
                  <a:cubicBezTo>
                    <a:pt x="2906" y="5526"/>
                    <a:pt x="3073" y="5478"/>
                    <a:pt x="3144" y="5478"/>
                  </a:cubicBezTo>
                  <a:cubicBezTo>
                    <a:pt x="3192" y="5478"/>
                    <a:pt x="3359" y="5550"/>
                    <a:pt x="3573" y="5550"/>
                  </a:cubicBezTo>
                  <a:cubicBezTo>
                    <a:pt x="3692" y="5573"/>
                    <a:pt x="3835" y="5550"/>
                    <a:pt x="3978" y="5526"/>
                  </a:cubicBezTo>
                  <a:cubicBezTo>
                    <a:pt x="4073" y="5478"/>
                    <a:pt x="4145" y="5478"/>
                    <a:pt x="4216" y="5478"/>
                  </a:cubicBezTo>
                  <a:cubicBezTo>
                    <a:pt x="4383" y="5478"/>
                    <a:pt x="4454" y="5597"/>
                    <a:pt x="4692" y="5621"/>
                  </a:cubicBezTo>
                  <a:cubicBezTo>
                    <a:pt x="4716" y="5621"/>
                    <a:pt x="4764" y="5621"/>
                    <a:pt x="4811" y="5621"/>
                  </a:cubicBezTo>
                  <a:cubicBezTo>
                    <a:pt x="5264" y="5621"/>
                    <a:pt x="5264" y="5478"/>
                    <a:pt x="5383" y="5478"/>
                  </a:cubicBezTo>
                  <a:cubicBezTo>
                    <a:pt x="5502" y="5502"/>
                    <a:pt x="4907" y="3811"/>
                    <a:pt x="4907" y="3811"/>
                  </a:cubicBezTo>
                  <a:cubicBezTo>
                    <a:pt x="4907" y="3811"/>
                    <a:pt x="5335" y="3216"/>
                    <a:pt x="5431" y="2811"/>
                  </a:cubicBezTo>
                  <a:cubicBezTo>
                    <a:pt x="5550" y="2406"/>
                    <a:pt x="5478" y="2168"/>
                    <a:pt x="5478" y="2168"/>
                  </a:cubicBezTo>
                  <a:lnTo>
                    <a:pt x="5478" y="2168"/>
                  </a:lnTo>
                  <a:cubicBezTo>
                    <a:pt x="5478" y="2168"/>
                    <a:pt x="5502" y="2168"/>
                    <a:pt x="5526" y="2168"/>
                  </a:cubicBezTo>
                  <a:cubicBezTo>
                    <a:pt x="5597" y="2192"/>
                    <a:pt x="5740" y="2168"/>
                    <a:pt x="5812" y="2096"/>
                  </a:cubicBezTo>
                  <a:cubicBezTo>
                    <a:pt x="5859" y="2049"/>
                    <a:pt x="5931" y="2049"/>
                    <a:pt x="6002" y="2049"/>
                  </a:cubicBezTo>
                  <a:cubicBezTo>
                    <a:pt x="6026" y="2049"/>
                    <a:pt x="6050" y="2049"/>
                    <a:pt x="6074" y="2073"/>
                  </a:cubicBezTo>
                  <a:cubicBezTo>
                    <a:pt x="6145" y="2073"/>
                    <a:pt x="6193" y="2073"/>
                    <a:pt x="6288" y="2049"/>
                  </a:cubicBezTo>
                  <a:cubicBezTo>
                    <a:pt x="6550" y="1977"/>
                    <a:pt x="6717" y="1668"/>
                    <a:pt x="6717" y="1668"/>
                  </a:cubicBezTo>
                  <a:cubicBezTo>
                    <a:pt x="6717" y="1668"/>
                    <a:pt x="6740" y="1168"/>
                    <a:pt x="5955" y="644"/>
                  </a:cubicBezTo>
                  <a:cubicBezTo>
                    <a:pt x="5288" y="215"/>
                    <a:pt x="4692" y="144"/>
                    <a:pt x="4573" y="144"/>
                  </a:cubicBezTo>
                  <a:cubicBezTo>
                    <a:pt x="4573" y="144"/>
                    <a:pt x="4550" y="144"/>
                    <a:pt x="4550" y="144"/>
                  </a:cubicBezTo>
                  <a:cubicBezTo>
                    <a:pt x="4550" y="144"/>
                    <a:pt x="5002" y="953"/>
                    <a:pt x="3359" y="1477"/>
                  </a:cubicBezTo>
                  <a:cubicBezTo>
                    <a:pt x="1811" y="763"/>
                    <a:pt x="2359" y="25"/>
                    <a:pt x="2359" y="25"/>
                  </a:cubicBezTo>
                  <a:cubicBezTo>
                    <a:pt x="2359" y="25"/>
                    <a:pt x="2359" y="25"/>
                    <a:pt x="2335" y="2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7"/>
            <p:cNvSpPr/>
            <p:nvPr/>
          </p:nvSpPr>
          <p:spPr>
            <a:xfrm>
              <a:off x="6893863" y="3247250"/>
              <a:ext cx="201850" cy="215550"/>
            </a:xfrm>
            <a:custGeom>
              <a:rect b="b" l="l" r="r" t="t"/>
              <a:pathLst>
                <a:path extrusionOk="0" h="8622" w="8074">
                  <a:moveTo>
                    <a:pt x="1691" y="49"/>
                  </a:moveTo>
                  <a:cubicBezTo>
                    <a:pt x="976" y="1"/>
                    <a:pt x="405" y="525"/>
                    <a:pt x="357" y="1215"/>
                  </a:cubicBezTo>
                  <a:lnTo>
                    <a:pt x="24" y="6978"/>
                  </a:lnTo>
                  <a:cubicBezTo>
                    <a:pt x="0" y="7669"/>
                    <a:pt x="524" y="8241"/>
                    <a:pt x="1215" y="8288"/>
                  </a:cubicBezTo>
                  <a:lnTo>
                    <a:pt x="6406" y="8598"/>
                  </a:lnTo>
                  <a:cubicBezTo>
                    <a:pt x="7073" y="8622"/>
                    <a:pt x="7668" y="8098"/>
                    <a:pt x="7692" y="7407"/>
                  </a:cubicBezTo>
                  <a:lnTo>
                    <a:pt x="8026" y="1644"/>
                  </a:lnTo>
                  <a:cubicBezTo>
                    <a:pt x="8073" y="953"/>
                    <a:pt x="7549" y="382"/>
                    <a:pt x="6882" y="3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7"/>
            <p:cNvSpPr/>
            <p:nvPr/>
          </p:nvSpPr>
          <p:spPr>
            <a:xfrm>
              <a:off x="6951013" y="3271675"/>
              <a:ext cx="95275" cy="70875"/>
            </a:xfrm>
            <a:custGeom>
              <a:rect b="b" l="l" r="r" t="t"/>
              <a:pathLst>
                <a:path extrusionOk="0" h="2835" w="3811">
                  <a:moveTo>
                    <a:pt x="643" y="0"/>
                  </a:moveTo>
                  <a:lnTo>
                    <a:pt x="286" y="1334"/>
                  </a:lnTo>
                  <a:cubicBezTo>
                    <a:pt x="286" y="1334"/>
                    <a:pt x="0" y="2048"/>
                    <a:pt x="0" y="2144"/>
                  </a:cubicBezTo>
                  <a:cubicBezTo>
                    <a:pt x="0" y="2191"/>
                    <a:pt x="215" y="2644"/>
                    <a:pt x="786" y="2691"/>
                  </a:cubicBezTo>
                  <a:cubicBezTo>
                    <a:pt x="1334" y="2715"/>
                    <a:pt x="1882" y="2382"/>
                    <a:pt x="1882" y="2382"/>
                  </a:cubicBezTo>
                  <a:cubicBezTo>
                    <a:pt x="1882" y="2382"/>
                    <a:pt x="2382" y="2763"/>
                    <a:pt x="2953" y="2810"/>
                  </a:cubicBezTo>
                  <a:cubicBezTo>
                    <a:pt x="3501" y="2834"/>
                    <a:pt x="3811" y="2406"/>
                    <a:pt x="3811" y="2358"/>
                  </a:cubicBezTo>
                  <a:cubicBezTo>
                    <a:pt x="3811" y="2263"/>
                    <a:pt x="3596" y="1524"/>
                    <a:pt x="3596" y="1524"/>
                  </a:cubicBezTo>
                  <a:lnTo>
                    <a:pt x="3406" y="143"/>
                  </a:lnTo>
                  <a:lnTo>
                    <a:pt x="3310" y="238"/>
                  </a:lnTo>
                  <a:lnTo>
                    <a:pt x="3406" y="1501"/>
                  </a:lnTo>
                  <a:cubicBezTo>
                    <a:pt x="3406" y="1501"/>
                    <a:pt x="2405" y="1524"/>
                    <a:pt x="2072" y="2120"/>
                  </a:cubicBezTo>
                  <a:lnTo>
                    <a:pt x="1762" y="2096"/>
                  </a:lnTo>
                  <a:cubicBezTo>
                    <a:pt x="1477" y="1477"/>
                    <a:pt x="500" y="1334"/>
                    <a:pt x="500" y="1334"/>
                  </a:cubicBezTo>
                  <a:lnTo>
                    <a:pt x="738" y="96"/>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07"/>
            <p:cNvSpPr/>
            <p:nvPr/>
          </p:nvSpPr>
          <p:spPr>
            <a:xfrm>
              <a:off x="6951613" y="3387175"/>
              <a:ext cx="85750" cy="52400"/>
            </a:xfrm>
            <a:custGeom>
              <a:rect b="b" l="l" r="r" t="t"/>
              <a:pathLst>
                <a:path extrusionOk="0" h="2096" w="3430">
                  <a:moveTo>
                    <a:pt x="95" y="0"/>
                  </a:moveTo>
                  <a:lnTo>
                    <a:pt x="0" y="500"/>
                  </a:lnTo>
                  <a:cubicBezTo>
                    <a:pt x="0" y="500"/>
                    <a:pt x="24" y="500"/>
                    <a:pt x="48" y="500"/>
                  </a:cubicBezTo>
                  <a:cubicBezTo>
                    <a:pt x="143" y="500"/>
                    <a:pt x="381" y="524"/>
                    <a:pt x="762" y="715"/>
                  </a:cubicBezTo>
                  <a:cubicBezTo>
                    <a:pt x="1619" y="1096"/>
                    <a:pt x="1334" y="1882"/>
                    <a:pt x="1429" y="2024"/>
                  </a:cubicBezTo>
                  <a:cubicBezTo>
                    <a:pt x="1453" y="2096"/>
                    <a:pt x="1548" y="2096"/>
                    <a:pt x="1619" y="2096"/>
                  </a:cubicBezTo>
                  <a:lnTo>
                    <a:pt x="1643" y="2096"/>
                  </a:lnTo>
                  <a:cubicBezTo>
                    <a:pt x="1691" y="2096"/>
                    <a:pt x="1786" y="2096"/>
                    <a:pt x="1834" y="2048"/>
                  </a:cubicBezTo>
                  <a:cubicBezTo>
                    <a:pt x="1929" y="1929"/>
                    <a:pt x="1762" y="1096"/>
                    <a:pt x="2620" y="810"/>
                  </a:cubicBezTo>
                  <a:cubicBezTo>
                    <a:pt x="3001" y="691"/>
                    <a:pt x="3263" y="691"/>
                    <a:pt x="3382" y="691"/>
                  </a:cubicBezTo>
                  <a:cubicBezTo>
                    <a:pt x="3406" y="691"/>
                    <a:pt x="3429" y="691"/>
                    <a:pt x="3429" y="691"/>
                  </a:cubicBezTo>
                  <a:lnTo>
                    <a:pt x="3382" y="191"/>
                  </a:lnTo>
                  <a:cubicBezTo>
                    <a:pt x="3382" y="191"/>
                    <a:pt x="2810" y="453"/>
                    <a:pt x="1691" y="548"/>
                  </a:cubicBezTo>
                  <a:cubicBezTo>
                    <a:pt x="619" y="334"/>
                    <a:pt x="95" y="0"/>
                    <a:pt x="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0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129" name="Google Shape;1129;p108"/>
          <p:cNvSpPr txBox="1"/>
          <p:nvPr/>
        </p:nvSpPr>
        <p:spPr>
          <a:xfrm>
            <a:off x="61350" y="875500"/>
            <a:ext cx="9021300" cy="3072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lt1"/>
              </a:buClr>
              <a:buSzPts val="1600"/>
              <a:buFont typeface="Bell MT"/>
              <a:buChar char="●"/>
            </a:pPr>
            <a:r>
              <a:rPr lang="en" sz="1600">
                <a:solidFill>
                  <a:schemeClr val="lt1"/>
                </a:solidFill>
                <a:latin typeface="Bell MT"/>
                <a:ea typeface="Bell MT"/>
                <a:cs typeface="Bell MT"/>
                <a:sym typeface="Bell MT"/>
              </a:rPr>
              <a:t>When you insert your debit or credit card into the ATM, it reads the information encoded on the magnetic strip on the back of the card. That black strip is encoded with your unique card number, expiration date and personal identification number (PIN).</a:t>
            </a:r>
            <a:endParaRPr sz="160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60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600">
              <a:solidFill>
                <a:schemeClr val="lt1"/>
              </a:solidFill>
              <a:latin typeface="Bell MT"/>
              <a:ea typeface="Bell MT"/>
              <a:cs typeface="Bell MT"/>
              <a:sym typeface="Bell MT"/>
            </a:endParaRPr>
          </a:p>
          <a:p>
            <a:pPr indent="-330200" lvl="0" marL="457200" rtl="0" algn="l">
              <a:lnSpc>
                <a:spcPct val="115000"/>
              </a:lnSpc>
              <a:spcBef>
                <a:spcPts val="0"/>
              </a:spcBef>
              <a:spcAft>
                <a:spcPts val="0"/>
              </a:spcAft>
              <a:buClr>
                <a:schemeClr val="lt1"/>
              </a:buClr>
              <a:buSzPts val="1600"/>
              <a:buFont typeface="Bell MT"/>
              <a:buChar char="●"/>
            </a:pPr>
            <a:r>
              <a:rPr lang="en" sz="1600">
                <a:solidFill>
                  <a:schemeClr val="lt1"/>
                </a:solidFill>
                <a:latin typeface="Bell MT"/>
                <a:ea typeface="Bell MT"/>
                <a:cs typeface="Bell MT"/>
                <a:sym typeface="Bell MT"/>
              </a:rPr>
              <a:t>The ATM then asks for your PIN to verify your authorization to access account funds and information. When you have verified your PIN, the ATM communicates with your bank to access your account information. It can then display your account balance or distribute cash to you from your bank account balance.</a:t>
            </a:r>
            <a:endParaRPr sz="1600">
              <a:solidFill>
                <a:schemeClr val="lt1"/>
              </a:solidFill>
              <a:latin typeface="Bell MT"/>
              <a:ea typeface="Bell MT"/>
              <a:cs typeface="Bell MT"/>
              <a:sym typeface="Bell MT"/>
            </a:endParaRPr>
          </a:p>
          <a:p>
            <a:pPr indent="0" lvl="0" marL="0" rtl="0" algn="l">
              <a:spcBef>
                <a:spcPts val="0"/>
              </a:spcBef>
              <a:spcAft>
                <a:spcPts val="0"/>
              </a:spcAft>
              <a:buNone/>
            </a:pPr>
            <a:r>
              <a:t/>
            </a:r>
            <a:endParaRPr sz="2200">
              <a:solidFill>
                <a:schemeClr val="lt1"/>
              </a:solidFill>
              <a:latin typeface="Bell MT"/>
              <a:ea typeface="Bell MT"/>
              <a:cs typeface="Bell MT"/>
              <a:sym typeface="Bell MT"/>
            </a:endParaRPr>
          </a:p>
        </p:txBody>
      </p:sp>
      <p:pic>
        <p:nvPicPr>
          <p:cNvPr id="1130" name="Google Shape;1130;p108"/>
          <p:cNvPicPr preferRelativeResize="0"/>
          <p:nvPr/>
        </p:nvPicPr>
        <p:blipFill rotWithShape="1">
          <a:blip r:embed="rId3">
            <a:alphaModFix/>
          </a:blip>
          <a:srcRect b="0" l="13522" r="12298" t="0"/>
          <a:stretch/>
        </p:blipFill>
        <p:spPr>
          <a:xfrm>
            <a:off x="3742650" y="3547875"/>
            <a:ext cx="2096925" cy="148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0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136" name="Google Shape;1136;p109"/>
          <p:cNvSpPr txBox="1"/>
          <p:nvPr/>
        </p:nvSpPr>
        <p:spPr>
          <a:xfrm>
            <a:off x="233525" y="69800"/>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3000">
                <a:solidFill>
                  <a:srgbClr val="FFFFFF"/>
                </a:solidFill>
                <a:latin typeface="Oswald"/>
                <a:ea typeface="Oswald"/>
                <a:cs typeface="Oswald"/>
                <a:sym typeface="Oswald"/>
              </a:rPr>
              <a:t>ATM Block Diagram</a:t>
            </a:r>
            <a:endParaRPr sz="3000">
              <a:solidFill>
                <a:srgbClr val="FFFFFF"/>
              </a:solidFill>
              <a:latin typeface="Oswald"/>
              <a:ea typeface="Oswald"/>
              <a:cs typeface="Oswald"/>
              <a:sym typeface="Oswald"/>
            </a:endParaRPr>
          </a:p>
        </p:txBody>
      </p:sp>
      <p:pic>
        <p:nvPicPr>
          <p:cNvPr id="1137" name="Google Shape;1137;p109"/>
          <p:cNvPicPr preferRelativeResize="0"/>
          <p:nvPr/>
        </p:nvPicPr>
        <p:blipFill>
          <a:blip r:embed="rId3">
            <a:alphaModFix/>
          </a:blip>
          <a:stretch>
            <a:fillRect/>
          </a:stretch>
        </p:blipFill>
        <p:spPr>
          <a:xfrm>
            <a:off x="339825" y="1032200"/>
            <a:ext cx="7981799" cy="399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10"/>
          <p:cNvSpPr txBox="1"/>
          <p:nvPr>
            <p:ph type="title"/>
          </p:nvPr>
        </p:nvSpPr>
        <p:spPr>
          <a:xfrm>
            <a:off x="148575" y="657975"/>
            <a:ext cx="8278800" cy="4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Now coming to the solutions proposed :</a:t>
            </a:r>
            <a:endParaRPr>
              <a:solidFill>
                <a:schemeClr val="lt1"/>
              </a:solidFill>
            </a:endParaRPr>
          </a:p>
        </p:txBody>
      </p:sp>
      <p:sp>
        <p:nvSpPr>
          <p:cNvPr id="1143" name="Google Shape;1143;p11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144" name="Google Shape;1144;p110"/>
          <p:cNvSpPr txBox="1"/>
          <p:nvPr/>
        </p:nvSpPr>
        <p:spPr>
          <a:xfrm>
            <a:off x="60000" y="1219425"/>
            <a:ext cx="9021300" cy="2647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Font typeface="Bell MT"/>
              <a:buAutoNum type="arabicPeriod"/>
            </a:pPr>
            <a:r>
              <a:rPr lang="en" sz="2400">
                <a:solidFill>
                  <a:schemeClr val="lt1"/>
                </a:solidFill>
                <a:latin typeface="Bell MT"/>
                <a:ea typeface="Bell MT"/>
                <a:cs typeface="Bell MT"/>
                <a:sym typeface="Bell MT"/>
              </a:rPr>
              <a:t>Using modified ATM cards-</a:t>
            </a:r>
            <a:endParaRPr sz="2400">
              <a:solidFill>
                <a:schemeClr val="lt1"/>
              </a:solidFill>
              <a:latin typeface="Bell MT"/>
              <a:ea typeface="Bell MT"/>
              <a:cs typeface="Bell MT"/>
              <a:sym typeface="Bell MT"/>
            </a:endParaRPr>
          </a:p>
          <a:p>
            <a:pPr indent="0" lvl="0" marL="0" rtl="0" algn="l">
              <a:spcBef>
                <a:spcPts val="0"/>
              </a:spcBef>
              <a:spcAft>
                <a:spcPts val="0"/>
              </a:spcAft>
              <a:buNone/>
            </a:pPr>
            <a:r>
              <a:t/>
            </a:r>
            <a:endParaRPr sz="2400">
              <a:solidFill>
                <a:schemeClr val="lt1"/>
              </a:solidFill>
              <a:latin typeface="Bell MT"/>
              <a:ea typeface="Bell MT"/>
              <a:cs typeface="Bell MT"/>
              <a:sym typeface="Bell MT"/>
            </a:endParaRPr>
          </a:p>
          <a:p>
            <a:pPr indent="-330200" lvl="0" marL="457200" rtl="0" algn="l">
              <a:spcBef>
                <a:spcPts val="0"/>
              </a:spcBef>
              <a:spcAft>
                <a:spcPts val="0"/>
              </a:spcAft>
              <a:buClr>
                <a:schemeClr val="lt1"/>
              </a:buClr>
              <a:buSzPts val="1600"/>
              <a:buFont typeface="Bell MT"/>
              <a:buChar char="●"/>
            </a:pPr>
            <a:r>
              <a:rPr lang="en" sz="1600">
                <a:solidFill>
                  <a:schemeClr val="lt1"/>
                </a:solidFill>
                <a:latin typeface="Bell MT"/>
                <a:ea typeface="Bell MT"/>
                <a:cs typeface="Bell MT"/>
                <a:sym typeface="Bell MT"/>
              </a:rPr>
              <a:t>Issuing of special debit cards by the banks which would contain  the information about the person’s disability.</a:t>
            </a:r>
            <a:endParaRPr sz="1600">
              <a:solidFill>
                <a:schemeClr val="lt1"/>
              </a:solidFill>
              <a:latin typeface="Bell MT"/>
              <a:ea typeface="Bell MT"/>
              <a:cs typeface="Bell MT"/>
              <a:sym typeface="Bell MT"/>
            </a:endParaRPr>
          </a:p>
          <a:p>
            <a:pPr indent="-330200" lvl="0" marL="457200" rtl="0" algn="l">
              <a:spcBef>
                <a:spcPts val="0"/>
              </a:spcBef>
              <a:spcAft>
                <a:spcPts val="0"/>
              </a:spcAft>
              <a:buClr>
                <a:schemeClr val="lt1"/>
              </a:buClr>
              <a:buSzPts val="1600"/>
              <a:buFont typeface="Bell MT"/>
              <a:buChar char="●"/>
            </a:pPr>
            <a:r>
              <a:rPr lang="en" sz="1600">
                <a:solidFill>
                  <a:schemeClr val="lt1"/>
                </a:solidFill>
                <a:latin typeface="Bell MT"/>
                <a:ea typeface="Bell MT"/>
                <a:cs typeface="Bell MT"/>
                <a:sym typeface="Bell MT"/>
              </a:rPr>
              <a:t>This information will be collected by the bank at the time of issuing the card and will be linked to the account holder’s account number or the debit card number.</a:t>
            </a:r>
            <a:endParaRPr sz="1600">
              <a:solidFill>
                <a:schemeClr val="lt1"/>
              </a:solidFill>
              <a:latin typeface="Bell MT"/>
              <a:ea typeface="Bell MT"/>
              <a:cs typeface="Bell MT"/>
              <a:sym typeface="Bell MT"/>
            </a:endParaRPr>
          </a:p>
          <a:p>
            <a:pPr indent="-330200" lvl="0" marL="457200" rtl="0" algn="l">
              <a:spcBef>
                <a:spcPts val="0"/>
              </a:spcBef>
              <a:spcAft>
                <a:spcPts val="0"/>
              </a:spcAft>
              <a:buClr>
                <a:schemeClr val="lt1"/>
              </a:buClr>
              <a:buSzPts val="1600"/>
              <a:buFont typeface="Bell MT"/>
              <a:buChar char="●"/>
            </a:pPr>
            <a:r>
              <a:rPr lang="en" sz="1600">
                <a:solidFill>
                  <a:schemeClr val="lt1"/>
                </a:solidFill>
                <a:latin typeface="Bell MT"/>
                <a:ea typeface="Bell MT"/>
                <a:cs typeface="Bell MT"/>
                <a:sym typeface="Bell MT"/>
              </a:rPr>
              <a:t>This will help in enabling specialized features of the ATM machine for the specially-abled people. For example : voice based assistance for people with visual impairment.</a:t>
            </a:r>
            <a:endParaRPr sz="1600">
              <a:solidFill>
                <a:schemeClr val="lt1"/>
              </a:solidFill>
              <a:latin typeface="Bell MT"/>
              <a:ea typeface="Bell MT"/>
              <a:cs typeface="Bell MT"/>
              <a:sym typeface="Bell MT"/>
            </a:endParaRPr>
          </a:p>
          <a:p>
            <a:pPr indent="0" lvl="0" marL="0" rtl="0" algn="l">
              <a:spcBef>
                <a:spcPts val="0"/>
              </a:spcBef>
              <a:spcAft>
                <a:spcPts val="0"/>
              </a:spcAft>
              <a:buNone/>
            </a:pPr>
            <a:r>
              <a:t/>
            </a:r>
            <a:endParaRPr sz="1600">
              <a:solidFill>
                <a:schemeClr val="lt1"/>
              </a:solidFill>
              <a:latin typeface="Bell MT"/>
              <a:ea typeface="Bell MT"/>
              <a:cs typeface="Bell MT"/>
              <a:sym typeface="Bell M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1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150" name="Google Shape;1150;p111"/>
          <p:cNvSpPr txBox="1"/>
          <p:nvPr/>
        </p:nvSpPr>
        <p:spPr>
          <a:xfrm>
            <a:off x="106950" y="603875"/>
            <a:ext cx="9021000" cy="594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660">
                <a:solidFill>
                  <a:schemeClr val="lt1"/>
                </a:solidFill>
                <a:latin typeface="Bell MT"/>
                <a:ea typeface="Bell MT"/>
                <a:cs typeface="Bell MT"/>
                <a:sym typeface="Bell MT"/>
              </a:rPr>
              <a:t>2. Informing about Non-functional ATM machines -</a:t>
            </a:r>
            <a:endParaRPr>
              <a:latin typeface="Bell MT"/>
              <a:ea typeface="Bell MT"/>
              <a:cs typeface="Bell MT"/>
              <a:sym typeface="Bell MT"/>
            </a:endParaRPr>
          </a:p>
        </p:txBody>
      </p:sp>
      <p:sp>
        <p:nvSpPr>
          <p:cNvPr id="1151" name="Google Shape;1151;p111"/>
          <p:cNvSpPr txBox="1"/>
          <p:nvPr/>
        </p:nvSpPr>
        <p:spPr>
          <a:xfrm>
            <a:off x="106950" y="1294100"/>
            <a:ext cx="89301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lt1"/>
              </a:solidFill>
              <a:latin typeface="Bell MT"/>
              <a:ea typeface="Bell MT"/>
              <a:cs typeface="Bell MT"/>
              <a:sym typeface="Bell MT"/>
            </a:endParaRPr>
          </a:p>
          <a:p>
            <a:pPr indent="-342900" lvl="0" marL="457200" rtl="0" algn="l">
              <a:spcBef>
                <a:spcPts val="0"/>
              </a:spcBef>
              <a:spcAft>
                <a:spcPts val="0"/>
              </a:spcAft>
              <a:buClr>
                <a:schemeClr val="lt1"/>
              </a:buClr>
              <a:buSzPts val="1800"/>
              <a:buFont typeface="Bell MT"/>
              <a:buChar char="●"/>
            </a:pPr>
            <a:r>
              <a:rPr lang="en" sz="1800">
                <a:solidFill>
                  <a:schemeClr val="lt1"/>
                </a:solidFill>
                <a:latin typeface="Bell MT"/>
                <a:ea typeface="Bell MT"/>
                <a:cs typeface="Bell MT"/>
                <a:sym typeface="Bell MT"/>
              </a:rPr>
              <a:t>Several </a:t>
            </a:r>
            <a:r>
              <a:rPr lang="en" sz="1800">
                <a:solidFill>
                  <a:schemeClr val="lt1"/>
                </a:solidFill>
                <a:latin typeface="Bell MT"/>
                <a:ea typeface="Bell MT"/>
                <a:cs typeface="Bell MT"/>
                <a:sym typeface="Bell MT"/>
              </a:rPr>
              <a:t>times the ATM machines are out of order , which causes inconvenience to the people with diabilities as travelling to the ATM booth over and over becomes troublesome for them.</a:t>
            </a:r>
            <a:endParaRPr sz="1800">
              <a:solidFill>
                <a:schemeClr val="lt1"/>
              </a:solidFill>
              <a:latin typeface="Bell MT"/>
              <a:ea typeface="Bell MT"/>
              <a:cs typeface="Bell MT"/>
              <a:sym typeface="Bell MT"/>
            </a:endParaRPr>
          </a:p>
          <a:p>
            <a:pPr indent="0" lvl="0" marL="457200" rtl="0" algn="l">
              <a:spcBef>
                <a:spcPts val="0"/>
              </a:spcBef>
              <a:spcAft>
                <a:spcPts val="0"/>
              </a:spcAft>
              <a:buNone/>
            </a:pPr>
            <a:r>
              <a:t/>
            </a:r>
            <a:endParaRPr sz="1800">
              <a:solidFill>
                <a:schemeClr val="lt1"/>
              </a:solidFill>
              <a:latin typeface="Bell MT"/>
              <a:ea typeface="Bell MT"/>
              <a:cs typeface="Bell MT"/>
              <a:sym typeface="Bell MT"/>
            </a:endParaRPr>
          </a:p>
          <a:p>
            <a:pPr indent="-342900" lvl="0" marL="457200" rtl="0" algn="l">
              <a:spcBef>
                <a:spcPts val="0"/>
              </a:spcBef>
              <a:spcAft>
                <a:spcPts val="0"/>
              </a:spcAft>
              <a:buClr>
                <a:schemeClr val="lt1"/>
              </a:buClr>
              <a:buSzPts val="1800"/>
              <a:buFont typeface="Bell MT"/>
              <a:buChar char="●"/>
            </a:pPr>
            <a:r>
              <a:rPr lang="en" sz="1800">
                <a:solidFill>
                  <a:schemeClr val="lt1"/>
                </a:solidFill>
                <a:latin typeface="Bell MT"/>
                <a:ea typeface="Bell MT"/>
                <a:cs typeface="Bell MT"/>
                <a:sym typeface="Bell MT"/>
              </a:rPr>
              <a:t>To counter this, each bank can send a text message to its customers who live nearby the non-functional ATM, just like we get a message after every withdrawal.</a:t>
            </a:r>
            <a:endParaRPr sz="1800">
              <a:solidFill>
                <a:schemeClr val="lt1"/>
              </a:solidFill>
              <a:latin typeface="Bell MT"/>
              <a:ea typeface="Bell MT"/>
              <a:cs typeface="Bell MT"/>
              <a:sym typeface="Bell MT"/>
            </a:endParaRPr>
          </a:p>
          <a:p>
            <a:pPr indent="0" lvl="0" marL="457200" rtl="0" algn="l">
              <a:spcBef>
                <a:spcPts val="0"/>
              </a:spcBef>
              <a:spcAft>
                <a:spcPts val="0"/>
              </a:spcAft>
              <a:buNone/>
            </a:pPr>
            <a:r>
              <a:t/>
            </a:r>
            <a:endParaRPr sz="1800">
              <a:solidFill>
                <a:schemeClr val="lt1"/>
              </a:solidFill>
              <a:latin typeface="Bell MT"/>
              <a:ea typeface="Bell MT"/>
              <a:cs typeface="Bell MT"/>
              <a:sym typeface="Bell MT"/>
            </a:endParaRPr>
          </a:p>
          <a:p>
            <a:pPr indent="-342900" lvl="0" marL="457200" rtl="0" algn="l">
              <a:spcBef>
                <a:spcPts val="0"/>
              </a:spcBef>
              <a:spcAft>
                <a:spcPts val="0"/>
              </a:spcAft>
              <a:buClr>
                <a:schemeClr val="lt1"/>
              </a:buClr>
              <a:buSzPts val="1800"/>
              <a:buFont typeface="Bell MT"/>
              <a:buChar char="●"/>
            </a:pPr>
            <a:r>
              <a:rPr lang="en" sz="1800">
                <a:solidFill>
                  <a:schemeClr val="lt1"/>
                </a:solidFill>
                <a:latin typeface="Bell MT"/>
                <a:ea typeface="Bell MT"/>
                <a:cs typeface="Bell MT"/>
                <a:sym typeface="Bell MT"/>
              </a:rPr>
              <a:t>An app provided by the bank, in the form of service can be rendered, which would show the functional status of the ATM within a certain radii of area. </a:t>
            </a:r>
            <a:endParaRPr sz="1800">
              <a:solidFill>
                <a:schemeClr val="lt1"/>
              </a:solidFill>
              <a:latin typeface="Bell MT"/>
              <a:ea typeface="Bell MT"/>
              <a:cs typeface="Bell MT"/>
              <a:sym typeface="Bell M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1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157" name="Google Shape;1157;p112"/>
          <p:cNvSpPr txBox="1"/>
          <p:nvPr/>
        </p:nvSpPr>
        <p:spPr>
          <a:xfrm>
            <a:off x="226400" y="436800"/>
            <a:ext cx="84891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FFFFFF"/>
                </a:solidFill>
                <a:latin typeface="Bell MT"/>
                <a:ea typeface="Bell MT"/>
                <a:cs typeface="Bell MT"/>
                <a:sym typeface="Bell MT"/>
              </a:rPr>
              <a:t>3. ATMs - Trouble for people with Dyslexia</a:t>
            </a:r>
            <a:endParaRPr sz="2400">
              <a:solidFill>
                <a:srgbClr val="FFFFFF"/>
              </a:solidFill>
              <a:latin typeface="Bell MT"/>
              <a:ea typeface="Bell MT"/>
              <a:cs typeface="Bell MT"/>
              <a:sym typeface="Bell MT"/>
            </a:endParaRPr>
          </a:p>
        </p:txBody>
      </p:sp>
      <p:sp>
        <p:nvSpPr>
          <p:cNvPr id="1158" name="Google Shape;1158;p112"/>
          <p:cNvSpPr txBox="1"/>
          <p:nvPr/>
        </p:nvSpPr>
        <p:spPr>
          <a:xfrm>
            <a:off x="266250" y="753450"/>
            <a:ext cx="8740200" cy="4315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solidFill>
                <a:srgbClr val="FFFFFF"/>
              </a:solidFill>
              <a:latin typeface="Bell MT"/>
              <a:ea typeface="Bell MT"/>
              <a:cs typeface="Bell MT"/>
              <a:sym typeface="Bell MT"/>
            </a:endParaRPr>
          </a:p>
          <a:p>
            <a:pPr indent="-330200" lvl="0" marL="457200" rtl="0" algn="l">
              <a:lnSpc>
                <a:spcPct val="115000"/>
              </a:lnSpc>
              <a:spcBef>
                <a:spcPts val="0"/>
              </a:spcBef>
              <a:spcAft>
                <a:spcPts val="0"/>
              </a:spcAft>
              <a:buClr>
                <a:srgbClr val="FFFFFF"/>
              </a:buClr>
              <a:buSzPts val="1600"/>
              <a:buFont typeface="Bell MT"/>
              <a:buChar char="●"/>
            </a:pPr>
            <a:r>
              <a:rPr lang="en" sz="1600">
                <a:solidFill>
                  <a:srgbClr val="FFFFFF"/>
                </a:solidFill>
                <a:latin typeface="Bell MT"/>
                <a:ea typeface="Bell MT"/>
                <a:cs typeface="Bell MT"/>
                <a:sym typeface="Bell MT"/>
              </a:rPr>
              <a:t> </a:t>
            </a:r>
            <a:r>
              <a:rPr lang="en" sz="1600">
                <a:solidFill>
                  <a:srgbClr val="FFFFFF"/>
                </a:solidFill>
                <a:latin typeface="Bell MT"/>
                <a:ea typeface="Bell MT"/>
                <a:cs typeface="Bell MT"/>
                <a:sym typeface="Bell MT"/>
              </a:rPr>
              <a:t>The prevalence of dyslexia is estimated to be between 5% and 17% of school-age children in India and nearly 35 million children in the country are thought to have this learning disability</a:t>
            </a:r>
            <a:r>
              <a:rPr lang="en" sz="1600">
                <a:solidFill>
                  <a:srgbClr val="FFFFFF"/>
                </a:solidFill>
                <a:latin typeface="Bell MT"/>
                <a:ea typeface="Bell MT"/>
                <a:cs typeface="Bell MT"/>
                <a:sym typeface="Bell MT"/>
              </a:rPr>
              <a:t>; Most of them can't  spell out alphabets.</a:t>
            </a:r>
            <a:endParaRPr sz="1600">
              <a:solidFill>
                <a:srgbClr val="FFFFFF"/>
              </a:solidFill>
              <a:latin typeface="Bell MT"/>
              <a:ea typeface="Bell MT"/>
              <a:cs typeface="Bell MT"/>
              <a:sym typeface="Bell MT"/>
            </a:endParaRPr>
          </a:p>
          <a:p>
            <a:pPr indent="-330200" lvl="0" marL="457200" rtl="0" algn="l">
              <a:lnSpc>
                <a:spcPct val="115000"/>
              </a:lnSpc>
              <a:spcBef>
                <a:spcPts val="0"/>
              </a:spcBef>
              <a:spcAft>
                <a:spcPts val="0"/>
              </a:spcAft>
              <a:buClr>
                <a:srgbClr val="FFFFFF"/>
              </a:buClr>
              <a:buSzPts val="1600"/>
              <a:buFont typeface="Bell MT"/>
              <a:buChar char="●"/>
            </a:pPr>
            <a:r>
              <a:rPr lang="en" sz="1600">
                <a:solidFill>
                  <a:srgbClr val="FFFFFF"/>
                </a:solidFill>
                <a:latin typeface="Bell MT"/>
                <a:ea typeface="Bell MT"/>
                <a:cs typeface="Bell MT"/>
                <a:sym typeface="Bell MT"/>
              </a:rPr>
              <a:t> ATMs for a long time have been not-so-helpful to such people. </a:t>
            </a:r>
            <a:endParaRPr sz="1600">
              <a:solidFill>
                <a:srgbClr val="FFFFFF"/>
              </a:solidFill>
              <a:latin typeface="Bell MT"/>
              <a:ea typeface="Bell MT"/>
              <a:cs typeface="Bell MT"/>
              <a:sym typeface="Bell MT"/>
            </a:endParaRPr>
          </a:p>
          <a:p>
            <a:pPr indent="-330200" lvl="0" marL="457200" rtl="0" algn="l">
              <a:lnSpc>
                <a:spcPct val="115000"/>
              </a:lnSpc>
              <a:spcBef>
                <a:spcPts val="0"/>
              </a:spcBef>
              <a:spcAft>
                <a:spcPts val="0"/>
              </a:spcAft>
              <a:buClr>
                <a:srgbClr val="FFFFFF"/>
              </a:buClr>
              <a:buSzPts val="1600"/>
              <a:buFont typeface="Bell MT"/>
              <a:buChar char="●"/>
            </a:pPr>
            <a:r>
              <a:rPr lang="en" sz="1600">
                <a:solidFill>
                  <a:srgbClr val="FFFFFF"/>
                </a:solidFill>
                <a:latin typeface="Bell MT"/>
                <a:ea typeface="Bell MT"/>
                <a:cs typeface="Bell MT"/>
                <a:sym typeface="Bell MT"/>
              </a:rPr>
              <a:t>Majority of ATMs only have Hindi or English as system options .</a:t>
            </a:r>
            <a:endParaRPr sz="1600">
              <a:solidFill>
                <a:srgbClr val="FFFFFF"/>
              </a:solidFill>
              <a:latin typeface="Bell MT"/>
              <a:ea typeface="Bell MT"/>
              <a:cs typeface="Bell MT"/>
              <a:sym typeface="Bell MT"/>
            </a:endParaRPr>
          </a:p>
          <a:p>
            <a:pPr indent="-330200" lvl="0" marL="457200" rtl="0" algn="l">
              <a:lnSpc>
                <a:spcPct val="115000"/>
              </a:lnSpc>
              <a:spcBef>
                <a:spcPts val="0"/>
              </a:spcBef>
              <a:spcAft>
                <a:spcPts val="0"/>
              </a:spcAft>
              <a:buClr>
                <a:srgbClr val="FFFFFF"/>
              </a:buClr>
              <a:buSzPts val="1600"/>
              <a:buFont typeface="Bell MT"/>
              <a:buChar char="●"/>
            </a:pPr>
            <a:r>
              <a:rPr lang="en" sz="1600">
                <a:solidFill>
                  <a:srgbClr val="FFFFFF"/>
                </a:solidFill>
                <a:latin typeface="Bell MT"/>
                <a:ea typeface="Bell MT"/>
                <a:cs typeface="Bell MT"/>
                <a:sym typeface="Bell MT"/>
              </a:rPr>
              <a:t>For this we can incorporate all the major spoken local languages all over</a:t>
            </a:r>
            <a:endParaRPr sz="1600">
              <a:solidFill>
                <a:srgbClr val="FFFFFF"/>
              </a:solidFill>
              <a:latin typeface="Bell MT"/>
              <a:ea typeface="Bell MT"/>
              <a:cs typeface="Bell MT"/>
              <a:sym typeface="Bell MT"/>
            </a:endParaRPr>
          </a:p>
          <a:p>
            <a:pPr indent="0" lvl="0" marL="0" rtl="0" algn="l">
              <a:lnSpc>
                <a:spcPct val="115000"/>
              </a:lnSpc>
              <a:spcBef>
                <a:spcPts val="0"/>
              </a:spcBef>
              <a:spcAft>
                <a:spcPts val="0"/>
              </a:spcAft>
              <a:buNone/>
            </a:pPr>
            <a:r>
              <a:rPr lang="en" sz="1600">
                <a:solidFill>
                  <a:srgbClr val="FFFFFF"/>
                </a:solidFill>
                <a:latin typeface="Bell MT"/>
                <a:ea typeface="Bell MT"/>
                <a:cs typeface="Bell MT"/>
                <a:sym typeface="Bell MT"/>
              </a:rPr>
              <a:t>           India in the  ATM network.</a:t>
            </a:r>
            <a:endParaRPr sz="1600">
              <a:solidFill>
                <a:srgbClr val="FFFFFF"/>
              </a:solidFill>
              <a:latin typeface="Bell MT"/>
              <a:ea typeface="Bell MT"/>
              <a:cs typeface="Bell MT"/>
              <a:sym typeface="Bell MT"/>
            </a:endParaRPr>
          </a:p>
          <a:p>
            <a:pPr indent="-330200" lvl="0" marL="457200" rtl="0" algn="l">
              <a:lnSpc>
                <a:spcPct val="115000"/>
              </a:lnSpc>
              <a:spcBef>
                <a:spcPts val="0"/>
              </a:spcBef>
              <a:spcAft>
                <a:spcPts val="0"/>
              </a:spcAft>
              <a:buClr>
                <a:srgbClr val="FFFFFF"/>
              </a:buClr>
              <a:buSzPts val="1600"/>
              <a:buFont typeface="Bell MT"/>
              <a:buChar char="●"/>
            </a:pPr>
            <a:r>
              <a:rPr lang="en" sz="1600">
                <a:solidFill>
                  <a:srgbClr val="FFFFFF"/>
                </a:solidFill>
                <a:latin typeface="Bell MT"/>
                <a:ea typeface="Bell MT"/>
                <a:cs typeface="Bell MT"/>
                <a:sym typeface="Bell MT"/>
              </a:rPr>
              <a:t>Selection of language may vary from region to region,</a:t>
            </a:r>
            <a:endParaRPr sz="1600">
              <a:solidFill>
                <a:srgbClr val="FFFFFF"/>
              </a:solidFill>
              <a:latin typeface="Bell MT"/>
              <a:ea typeface="Bell MT"/>
              <a:cs typeface="Bell MT"/>
              <a:sym typeface="Bell MT"/>
            </a:endParaRPr>
          </a:p>
          <a:p>
            <a:pPr indent="0" lvl="0" marL="457200" rtl="0" algn="l">
              <a:lnSpc>
                <a:spcPct val="115000"/>
              </a:lnSpc>
              <a:spcBef>
                <a:spcPts val="0"/>
              </a:spcBef>
              <a:spcAft>
                <a:spcPts val="0"/>
              </a:spcAft>
              <a:buNone/>
            </a:pPr>
            <a:r>
              <a:rPr lang="en" sz="1600">
                <a:solidFill>
                  <a:srgbClr val="FFFFFF"/>
                </a:solidFill>
                <a:latin typeface="Bell MT"/>
                <a:ea typeface="Bell MT"/>
                <a:cs typeface="Bell MT"/>
                <a:sym typeface="Bell MT"/>
              </a:rPr>
              <a:t> depending upon the major-spoken language of that </a:t>
            </a:r>
            <a:endParaRPr sz="1600">
              <a:solidFill>
                <a:srgbClr val="FFFFFF"/>
              </a:solidFill>
              <a:latin typeface="Bell MT"/>
              <a:ea typeface="Bell MT"/>
              <a:cs typeface="Bell MT"/>
              <a:sym typeface="Bell MT"/>
            </a:endParaRPr>
          </a:p>
          <a:p>
            <a:pPr indent="0" lvl="0" marL="457200" rtl="0" algn="l">
              <a:lnSpc>
                <a:spcPct val="115000"/>
              </a:lnSpc>
              <a:spcBef>
                <a:spcPts val="0"/>
              </a:spcBef>
              <a:spcAft>
                <a:spcPts val="0"/>
              </a:spcAft>
              <a:buNone/>
            </a:pPr>
            <a:r>
              <a:rPr lang="en" sz="1600">
                <a:solidFill>
                  <a:srgbClr val="FFFFFF"/>
                </a:solidFill>
                <a:latin typeface="Bell MT"/>
                <a:ea typeface="Bell MT"/>
                <a:cs typeface="Bell MT"/>
                <a:sym typeface="Bell MT"/>
              </a:rPr>
              <a:t> particular area.</a:t>
            </a:r>
            <a:endParaRPr sz="1600">
              <a:solidFill>
                <a:srgbClr val="FFFFFF"/>
              </a:solidFill>
              <a:latin typeface="Bell MT"/>
              <a:ea typeface="Bell MT"/>
              <a:cs typeface="Bell MT"/>
              <a:sym typeface="Bell MT"/>
            </a:endParaRPr>
          </a:p>
          <a:p>
            <a:pPr indent="-330200" lvl="0" marL="457200" rtl="0" algn="l">
              <a:lnSpc>
                <a:spcPct val="115000"/>
              </a:lnSpc>
              <a:spcBef>
                <a:spcPts val="0"/>
              </a:spcBef>
              <a:spcAft>
                <a:spcPts val="0"/>
              </a:spcAft>
              <a:buClr>
                <a:srgbClr val="FFFFFF"/>
              </a:buClr>
              <a:buSzPts val="1600"/>
              <a:buFont typeface="Bell MT"/>
              <a:buChar char="●"/>
            </a:pPr>
            <a:r>
              <a:rPr lang="en" sz="1600">
                <a:solidFill>
                  <a:srgbClr val="FFFFFF"/>
                </a:solidFill>
                <a:latin typeface="Bell MT"/>
                <a:ea typeface="Bell MT"/>
                <a:cs typeface="Bell MT"/>
                <a:sym typeface="Bell MT"/>
              </a:rPr>
              <a:t>Plus to finalize the transaction, fingerprint can be used as </a:t>
            </a:r>
            <a:endParaRPr sz="1600">
              <a:solidFill>
                <a:srgbClr val="FFFFFF"/>
              </a:solidFill>
              <a:latin typeface="Bell MT"/>
              <a:ea typeface="Bell MT"/>
              <a:cs typeface="Bell MT"/>
              <a:sym typeface="Bell MT"/>
            </a:endParaRPr>
          </a:p>
          <a:p>
            <a:pPr indent="0" lvl="0" marL="0" rtl="0" algn="l">
              <a:lnSpc>
                <a:spcPct val="115000"/>
              </a:lnSpc>
              <a:spcBef>
                <a:spcPts val="0"/>
              </a:spcBef>
              <a:spcAft>
                <a:spcPts val="0"/>
              </a:spcAft>
              <a:buNone/>
            </a:pPr>
            <a:r>
              <a:rPr lang="en" sz="1600">
                <a:solidFill>
                  <a:srgbClr val="FFFFFF"/>
                </a:solidFill>
                <a:latin typeface="Bell MT"/>
                <a:ea typeface="Bell MT"/>
                <a:cs typeface="Bell MT"/>
                <a:sym typeface="Bell MT"/>
              </a:rPr>
              <a:t>        they are already in use for government documents like </a:t>
            </a:r>
            <a:endParaRPr sz="1600">
              <a:solidFill>
                <a:srgbClr val="FFFFFF"/>
              </a:solidFill>
              <a:latin typeface="Bell MT"/>
              <a:ea typeface="Bell MT"/>
              <a:cs typeface="Bell MT"/>
              <a:sym typeface="Bell MT"/>
            </a:endParaRPr>
          </a:p>
          <a:p>
            <a:pPr indent="0" lvl="0" marL="0" rtl="0" algn="l">
              <a:lnSpc>
                <a:spcPct val="115000"/>
              </a:lnSpc>
              <a:spcBef>
                <a:spcPts val="0"/>
              </a:spcBef>
              <a:spcAft>
                <a:spcPts val="0"/>
              </a:spcAft>
              <a:buNone/>
            </a:pPr>
            <a:r>
              <a:rPr lang="en" sz="1600">
                <a:solidFill>
                  <a:srgbClr val="FFFFFF"/>
                </a:solidFill>
                <a:latin typeface="Bell MT"/>
                <a:ea typeface="Bell MT"/>
                <a:cs typeface="Bell MT"/>
                <a:sym typeface="Bell MT"/>
              </a:rPr>
              <a:t>        aadhar cards.</a:t>
            </a:r>
            <a:r>
              <a:rPr lang="en">
                <a:solidFill>
                  <a:srgbClr val="FFFFFF"/>
                </a:solidFill>
                <a:latin typeface="Bell MT"/>
                <a:ea typeface="Bell MT"/>
                <a:cs typeface="Bell MT"/>
                <a:sym typeface="Bell MT"/>
              </a:rPr>
              <a:t> </a:t>
            </a:r>
            <a:endParaRPr sz="2100">
              <a:solidFill>
                <a:srgbClr val="FFFFFF"/>
              </a:solidFill>
              <a:latin typeface="Bell MT"/>
              <a:ea typeface="Bell MT"/>
              <a:cs typeface="Bell MT"/>
              <a:sym typeface="Bell MT"/>
            </a:endParaRPr>
          </a:p>
        </p:txBody>
      </p:sp>
      <p:pic>
        <p:nvPicPr>
          <p:cNvPr id="1159" name="Google Shape;1159;p112"/>
          <p:cNvPicPr preferRelativeResize="0"/>
          <p:nvPr/>
        </p:nvPicPr>
        <p:blipFill rotWithShape="1">
          <a:blip r:embed="rId3">
            <a:alphaModFix/>
          </a:blip>
          <a:srcRect b="0" l="0" r="2733" t="11339"/>
          <a:stretch/>
        </p:blipFill>
        <p:spPr>
          <a:xfrm>
            <a:off x="6049100" y="2907825"/>
            <a:ext cx="3056400" cy="2235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1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165" name="Google Shape;1165;p113"/>
          <p:cNvSpPr txBox="1"/>
          <p:nvPr>
            <p:ph idx="2" type="title"/>
          </p:nvPr>
        </p:nvSpPr>
        <p:spPr>
          <a:xfrm>
            <a:off x="1598951" y="1266913"/>
            <a:ext cx="24051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Marketing</a:t>
            </a:r>
            <a:endParaRPr/>
          </a:p>
        </p:txBody>
      </p:sp>
      <p:sp>
        <p:nvSpPr>
          <p:cNvPr id="1166" name="Google Shape;1166;p113"/>
          <p:cNvSpPr txBox="1"/>
          <p:nvPr/>
        </p:nvSpPr>
        <p:spPr>
          <a:xfrm>
            <a:off x="1839500" y="4697775"/>
            <a:ext cx="61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ell MT"/>
                <a:ea typeface="Bell MT"/>
                <a:cs typeface="Bell MT"/>
                <a:sym typeface="Bell MT"/>
              </a:rPr>
              <a:t>https://www.alliedmarketresearch.com/automated-teller-machine-ATM-market</a:t>
            </a:r>
            <a:endParaRPr>
              <a:solidFill>
                <a:schemeClr val="lt1"/>
              </a:solidFill>
              <a:latin typeface="Bell MT"/>
              <a:ea typeface="Bell MT"/>
              <a:cs typeface="Bell MT"/>
              <a:sym typeface="Bell MT"/>
            </a:endParaRPr>
          </a:p>
        </p:txBody>
      </p:sp>
      <p:sp>
        <p:nvSpPr>
          <p:cNvPr id="1167" name="Google Shape;1167;p113"/>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Bell MT"/>
                <a:ea typeface="Bell MT"/>
                <a:cs typeface="Bell MT"/>
                <a:sym typeface="Bell MT"/>
              </a:rPr>
              <a:t>                      </a:t>
            </a:r>
            <a:r>
              <a:rPr b="1" lang="en">
                <a:latin typeface="Bell MT"/>
                <a:ea typeface="Bell MT"/>
                <a:cs typeface="Bell MT"/>
                <a:sym typeface="Bell MT"/>
              </a:rPr>
              <a:t>Business model:</a:t>
            </a:r>
            <a:endParaRPr b="1">
              <a:latin typeface="Bell MT"/>
              <a:ea typeface="Bell MT"/>
              <a:cs typeface="Bell MT"/>
              <a:sym typeface="Bell MT"/>
            </a:endParaRPr>
          </a:p>
        </p:txBody>
      </p:sp>
      <p:sp>
        <p:nvSpPr>
          <p:cNvPr id="1168" name="Google Shape;1168;p113"/>
          <p:cNvSpPr txBox="1"/>
          <p:nvPr>
            <p:ph idx="1" type="subTitle"/>
          </p:nvPr>
        </p:nvSpPr>
        <p:spPr>
          <a:xfrm>
            <a:off x="141500" y="1990375"/>
            <a:ext cx="6381600" cy="265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Bell MT"/>
                <a:ea typeface="Bell MT"/>
                <a:cs typeface="Bell MT"/>
                <a:sym typeface="Bell MT"/>
              </a:rPr>
              <a:t>Surge in need for automation in the banking sector in emerging as well as developed countries is driving the ATM market growth.</a:t>
            </a:r>
            <a:endParaRPr>
              <a:latin typeface="Bell MT"/>
              <a:ea typeface="Bell MT"/>
              <a:cs typeface="Bell MT"/>
              <a:sym typeface="Bell MT"/>
            </a:endParaRPr>
          </a:p>
          <a:p>
            <a:pPr indent="0" lvl="0" marL="0" rtl="0" algn="l">
              <a:spcBef>
                <a:spcPts val="0"/>
              </a:spcBef>
              <a:spcAft>
                <a:spcPts val="0"/>
              </a:spcAft>
              <a:buNone/>
            </a:pPr>
            <a:r>
              <a:rPr lang="en">
                <a:latin typeface="Bell MT"/>
                <a:ea typeface="Bell MT"/>
                <a:cs typeface="Bell MT"/>
                <a:sym typeface="Bell MT"/>
              </a:rPr>
              <a:t>Global banking sector has witnessed several technological advancements in the form of integration of IoT data analysis, digital convergence, biometrics and cyber security, which fuel the market growth.</a:t>
            </a:r>
            <a:endParaRPr>
              <a:latin typeface="Bell MT"/>
              <a:ea typeface="Bell MT"/>
              <a:cs typeface="Bell MT"/>
              <a:sym typeface="Bell MT"/>
            </a:endParaRPr>
          </a:p>
          <a:p>
            <a:pPr indent="0" lvl="0" marL="0" rtl="0" algn="l">
              <a:spcBef>
                <a:spcPts val="0"/>
              </a:spcBef>
              <a:spcAft>
                <a:spcPts val="0"/>
              </a:spcAft>
              <a:buNone/>
            </a:pPr>
            <a:r>
              <a:rPr lang="en">
                <a:latin typeface="Bell MT"/>
                <a:ea typeface="Bell MT"/>
                <a:cs typeface="Bell MT"/>
                <a:sym typeface="Bell MT"/>
              </a:rPr>
              <a:t>Rise in digitization is attributed to increase in preference of consumers towards digital payment methods such as online banking, digital wallets and bitcoin transactions. This is expected to adversely affect the ATM market revenue in the coming years.</a:t>
            </a:r>
            <a:endParaRPr>
              <a:latin typeface="Bell MT"/>
              <a:ea typeface="Bell MT"/>
              <a:cs typeface="Bell MT"/>
              <a:sym typeface="Bell MT"/>
            </a:endParaRPr>
          </a:p>
        </p:txBody>
      </p:sp>
      <p:sp>
        <p:nvSpPr>
          <p:cNvPr id="1169" name="Google Shape;1169;p113"/>
          <p:cNvSpPr txBox="1"/>
          <p:nvPr>
            <p:ph idx="3" type="title"/>
          </p:nvPr>
        </p:nvSpPr>
        <p:spPr>
          <a:xfrm>
            <a:off x="6848577" y="2343000"/>
            <a:ext cx="2266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Technology</a:t>
            </a:r>
            <a:endParaRPr>
              <a:solidFill>
                <a:schemeClr val="accent2"/>
              </a:solidFill>
            </a:endParaRPr>
          </a:p>
          <a:p>
            <a:pPr indent="0" lvl="0" marL="0" rtl="0" algn="l">
              <a:spcBef>
                <a:spcPts val="0"/>
              </a:spcBef>
              <a:spcAft>
                <a:spcPts val="0"/>
              </a:spcAft>
              <a:buNone/>
            </a:pPr>
            <a:r>
              <a:t/>
            </a:r>
            <a:endParaRPr/>
          </a:p>
        </p:txBody>
      </p:sp>
      <p:sp>
        <p:nvSpPr>
          <p:cNvPr id="1170" name="Google Shape;1170;p113"/>
          <p:cNvSpPr txBox="1"/>
          <p:nvPr>
            <p:ph idx="4" type="subTitle"/>
          </p:nvPr>
        </p:nvSpPr>
        <p:spPr>
          <a:xfrm>
            <a:off x="6848575" y="2732800"/>
            <a:ext cx="2172600" cy="133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ll MT"/>
                <a:ea typeface="Bell MT"/>
                <a:cs typeface="Bell MT"/>
                <a:sym typeface="Bell MT"/>
              </a:rPr>
              <a:t>Deep Learning and computer vision models of face recognition and </a:t>
            </a:r>
            <a:endParaRPr>
              <a:latin typeface="Bell MT"/>
              <a:ea typeface="Bell MT"/>
              <a:cs typeface="Bell MT"/>
              <a:sym typeface="Bell MT"/>
            </a:endParaRPr>
          </a:p>
          <a:p>
            <a:pPr indent="0" lvl="0" marL="0" rtl="0" algn="ctr">
              <a:spcBef>
                <a:spcPts val="0"/>
              </a:spcBef>
              <a:spcAft>
                <a:spcPts val="0"/>
              </a:spcAft>
              <a:buNone/>
            </a:pPr>
            <a:r>
              <a:rPr lang="en">
                <a:latin typeface="Bell MT"/>
                <a:ea typeface="Bell MT"/>
                <a:cs typeface="Bell MT"/>
                <a:sym typeface="Bell MT"/>
              </a:rPr>
              <a:t>hand gesture recognition features have been made.</a:t>
            </a:r>
            <a:endParaRPr>
              <a:latin typeface="Bell MT"/>
              <a:ea typeface="Bell MT"/>
              <a:cs typeface="Bell MT"/>
              <a:sym typeface="Bell MT"/>
            </a:endParaRPr>
          </a:p>
        </p:txBody>
      </p:sp>
      <p:sp>
        <p:nvSpPr>
          <p:cNvPr id="1171" name="Google Shape;1171;p113"/>
          <p:cNvSpPr/>
          <p:nvPr/>
        </p:nvSpPr>
        <p:spPr>
          <a:xfrm>
            <a:off x="1076125" y="1081822"/>
            <a:ext cx="884700" cy="8850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2" name="Google Shape;1172;p113"/>
          <p:cNvGrpSpPr/>
          <p:nvPr/>
        </p:nvGrpSpPr>
        <p:grpSpPr>
          <a:xfrm>
            <a:off x="1303583" y="1334225"/>
            <a:ext cx="429784" cy="429793"/>
            <a:chOff x="899850" y="871450"/>
            <a:chExt cx="483175" cy="423400"/>
          </a:xfrm>
        </p:grpSpPr>
        <p:sp>
          <p:nvSpPr>
            <p:cNvPr id="1173" name="Google Shape;1173;p11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4" name="Google Shape;1174;p11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5" name="Google Shape;1175;p11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6" name="Google Shape;1176;p11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77" name="Google Shape;1177;p113"/>
          <p:cNvGrpSpPr/>
          <p:nvPr/>
        </p:nvGrpSpPr>
        <p:grpSpPr>
          <a:xfrm flipH="1">
            <a:off x="7874653" y="1615138"/>
            <a:ext cx="429800" cy="429714"/>
            <a:chOff x="-1951475" y="3597450"/>
            <a:chExt cx="295375" cy="291450"/>
          </a:xfrm>
        </p:grpSpPr>
        <p:sp>
          <p:nvSpPr>
            <p:cNvPr id="1178" name="Google Shape;1178;p11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113"/>
          <p:cNvSpPr/>
          <p:nvPr/>
        </p:nvSpPr>
        <p:spPr>
          <a:xfrm>
            <a:off x="7647188" y="1334235"/>
            <a:ext cx="884700" cy="885000"/>
          </a:xfrm>
          <a:prstGeom prst="ellipse">
            <a:avLst/>
          </a:prstGeom>
          <a:solidFill>
            <a:srgbClr val="955CFF">
              <a:alpha val="2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14"/>
          <p:cNvSpPr/>
          <p:nvPr/>
        </p:nvSpPr>
        <p:spPr>
          <a:xfrm>
            <a:off x="1606298" y="1395280"/>
            <a:ext cx="1352700" cy="1352700"/>
          </a:xfrm>
          <a:prstGeom prst="ellipse">
            <a:avLst/>
          </a:prstGeom>
          <a:solidFill>
            <a:srgbClr val="5CFFF8">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14"/>
          <p:cNvSpPr txBox="1"/>
          <p:nvPr>
            <p:ph type="title"/>
          </p:nvPr>
        </p:nvSpPr>
        <p:spPr>
          <a:xfrm>
            <a:off x="2583750" y="1856449"/>
            <a:ext cx="6367800" cy="220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4"/>
                </a:solidFill>
                <a:latin typeface="Bell MT"/>
                <a:ea typeface="Bell MT"/>
                <a:cs typeface="Bell MT"/>
                <a:sym typeface="Bell MT"/>
              </a:rPr>
              <a:t>Progress </a:t>
            </a:r>
            <a:r>
              <a:rPr b="1" lang="en" sz="4800">
                <a:latin typeface="Bell MT"/>
                <a:ea typeface="Bell MT"/>
                <a:cs typeface="Bell MT"/>
                <a:sym typeface="Bell MT"/>
              </a:rPr>
              <a:t>Made on solutions proposed:</a:t>
            </a:r>
            <a:endParaRPr b="1" sz="4800">
              <a:latin typeface="Bell MT"/>
              <a:ea typeface="Bell MT"/>
              <a:cs typeface="Bell MT"/>
              <a:sym typeface="Bell MT"/>
            </a:endParaRPr>
          </a:p>
        </p:txBody>
      </p:sp>
      <p:sp>
        <p:nvSpPr>
          <p:cNvPr id="1189" name="Google Shape;1189;p11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1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195" name="Google Shape;1195;p115"/>
          <p:cNvSpPr txBox="1"/>
          <p:nvPr/>
        </p:nvSpPr>
        <p:spPr>
          <a:xfrm>
            <a:off x="535925" y="622400"/>
            <a:ext cx="8520000" cy="4202700"/>
          </a:xfrm>
          <a:prstGeom prst="rect">
            <a:avLst/>
          </a:prstGeom>
          <a:noFill/>
          <a:ln>
            <a:noFill/>
          </a:ln>
        </p:spPr>
        <p:txBody>
          <a:bodyPr anchorCtr="0" anchor="t" bIns="91425" lIns="91425" spcFirstLastPara="1" rIns="91425" wrap="square" tIns="91425">
            <a:noAutofit/>
          </a:bodyPr>
          <a:lstStyle/>
          <a:p>
            <a:pPr indent="-365125" lvl="0" marL="457200" rtl="0" algn="l">
              <a:lnSpc>
                <a:spcPct val="115000"/>
              </a:lnSpc>
              <a:spcBef>
                <a:spcPts val="0"/>
              </a:spcBef>
              <a:spcAft>
                <a:spcPts val="0"/>
              </a:spcAft>
              <a:buClr>
                <a:srgbClr val="FFFFFF"/>
              </a:buClr>
              <a:buSzPts val="2150"/>
              <a:buFont typeface="Bell MT"/>
              <a:buChar char="●"/>
            </a:pPr>
            <a:r>
              <a:rPr lang="en" sz="2150">
                <a:solidFill>
                  <a:srgbClr val="FFFFFF"/>
                </a:solidFill>
                <a:latin typeface="Bell MT"/>
                <a:ea typeface="Bell MT"/>
                <a:cs typeface="Bell MT"/>
                <a:sym typeface="Bell MT"/>
              </a:rPr>
              <a:t>Working</a:t>
            </a:r>
            <a:r>
              <a:rPr lang="en" sz="2150">
                <a:solidFill>
                  <a:srgbClr val="FFFFFF"/>
                </a:solidFill>
                <a:latin typeface="Bell MT"/>
                <a:ea typeface="Bell MT"/>
                <a:cs typeface="Bell MT"/>
                <a:sym typeface="Bell MT"/>
              </a:rPr>
              <a:t> on software implementation of facial recognition and voice-based assistance to aid the physically challenged and illiterate people.</a:t>
            </a:r>
            <a:endParaRPr sz="2150">
              <a:solidFill>
                <a:srgbClr val="FFFFFF"/>
              </a:solidFill>
              <a:latin typeface="Bell MT"/>
              <a:ea typeface="Bell MT"/>
              <a:cs typeface="Bell MT"/>
              <a:sym typeface="Bell MT"/>
            </a:endParaRPr>
          </a:p>
          <a:p>
            <a:pPr indent="0" lvl="0" marL="457200" rtl="0" algn="l">
              <a:lnSpc>
                <a:spcPct val="115000"/>
              </a:lnSpc>
              <a:spcBef>
                <a:spcPts val="0"/>
              </a:spcBef>
              <a:spcAft>
                <a:spcPts val="0"/>
              </a:spcAft>
              <a:buNone/>
            </a:pPr>
            <a:r>
              <a:t/>
            </a:r>
            <a:endParaRPr sz="2150">
              <a:solidFill>
                <a:srgbClr val="FFFFFF"/>
              </a:solidFill>
              <a:latin typeface="Bell MT"/>
              <a:ea typeface="Bell MT"/>
              <a:cs typeface="Bell MT"/>
              <a:sym typeface="Bell MT"/>
            </a:endParaRPr>
          </a:p>
          <a:p>
            <a:pPr indent="-365125" lvl="0" marL="457200" rtl="0" algn="l">
              <a:lnSpc>
                <a:spcPct val="115000"/>
              </a:lnSpc>
              <a:spcBef>
                <a:spcPts val="0"/>
              </a:spcBef>
              <a:spcAft>
                <a:spcPts val="0"/>
              </a:spcAft>
              <a:buClr>
                <a:srgbClr val="FFFFFF"/>
              </a:buClr>
              <a:buSzPts val="2150"/>
              <a:buFont typeface="Bell MT"/>
              <a:buChar char="●"/>
            </a:pPr>
            <a:r>
              <a:rPr lang="en" sz="2150">
                <a:solidFill>
                  <a:srgbClr val="FFFFFF"/>
                </a:solidFill>
                <a:latin typeface="Bell MT"/>
                <a:ea typeface="Bell MT"/>
                <a:cs typeface="Bell MT"/>
                <a:sym typeface="Bell MT"/>
              </a:rPr>
              <a:t>Study on-</a:t>
            </a:r>
            <a:endParaRPr sz="2150">
              <a:solidFill>
                <a:srgbClr val="FFFFFF"/>
              </a:solidFill>
              <a:latin typeface="Bell MT"/>
              <a:ea typeface="Bell MT"/>
              <a:cs typeface="Bell MT"/>
              <a:sym typeface="Bell MT"/>
            </a:endParaRPr>
          </a:p>
          <a:p>
            <a:pPr indent="0" lvl="0" marL="457200" rtl="0" algn="l">
              <a:lnSpc>
                <a:spcPct val="115000"/>
              </a:lnSpc>
              <a:spcBef>
                <a:spcPts val="0"/>
              </a:spcBef>
              <a:spcAft>
                <a:spcPts val="0"/>
              </a:spcAft>
              <a:buNone/>
            </a:pPr>
            <a:r>
              <a:rPr lang="en" sz="1650">
                <a:solidFill>
                  <a:srgbClr val="FFFFFF"/>
                </a:solidFill>
                <a:latin typeface="Bell MT"/>
                <a:ea typeface="Bell MT"/>
                <a:cs typeface="Bell MT"/>
                <a:sym typeface="Bell MT"/>
              </a:rPr>
              <a:t>working of the ATM card, i.e, how it feeds the information to the machine which in turn carries out the transaction on behalf of the user’s bank. </a:t>
            </a:r>
            <a:endParaRPr sz="1650">
              <a:solidFill>
                <a:srgbClr val="FFFFFF"/>
              </a:solidFill>
              <a:latin typeface="Bell MT"/>
              <a:ea typeface="Bell MT"/>
              <a:cs typeface="Bell MT"/>
              <a:sym typeface="Bell MT"/>
            </a:endParaRPr>
          </a:p>
          <a:p>
            <a:pPr indent="0" lvl="0" marL="457200" rtl="0" algn="l">
              <a:lnSpc>
                <a:spcPct val="115000"/>
              </a:lnSpc>
              <a:spcBef>
                <a:spcPts val="0"/>
              </a:spcBef>
              <a:spcAft>
                <a:spcPts val="0"/>
              </a:spcAft>
              <a:buNone/>
            </a:pPr>
            <a:r>
              <a:rPr lang="en" sz="1650">
                <a:solidFill>
                  <a:srgbClr val="FFFFFF"/>
                </a:solidFill>
                <a:latin typeface="Bell MT"/>
                <a:ea typeface="Bell MT"/>
                <a:cs typeface="Bell MT"/>
                <a:sym typeface="Bell MT"/>
              </a:rPr>
              <a:t>various features implemented in the ATM machines currently prevalent in developed countries.</a:t>
            </a:r>
            <a:endParaRPr sz="1650">
              <a:solidFill>
                <a:srgbClr val="FFFFFF"/>
              </a:solidFill>
              <a:latin typeface="Bell MT"/>
              <a:ea typeface="Bell MT"/>
              <a:cs typeface="Bell MT"/>
              <a:sym typeface="Bell MT"/>
            </a:endParaRPr>
          </a:p>
          <a:p>
            <a:pPr indent="0" lvl="0" marL="457200" rtl="0" algn="l">
              <a:lnSpc>
                <a:spcPct val="115000"/>
              </a:lnSpc>
              <a:spcBef>
                <a:spcPts val="0"/>
              </a:spcBef>
              <a:spcAft>
                <a:spcPts val="0"/>
              </a:spcAft>
              <a:buNone/>
            </a:pPr>
            <a:r>
              <a:t/>
            </a:r>
            <a:endParaRPr sz="1650">
              <a:solidFill>
                <a:srgbClr val="FFFFFF"/>
              </a:solidFill>
              <a:latin typeface="Bell MT"/>
              <a:ea typeface="Bell MT"/>
              <a:cs typeface="Bell MT"/>
              <a:sym typeface="Bell MT"/>
            </a:endParaRPr>
          </a:p>
          <a:p>
            <a:pPr indent="-358775" lvl="0" marL="457200" rtl="0" algn="l">
              <a:lnSpc>
                <a:spcPct val="115000"/>
              </a:lnSpc>
              <a:spcBef>
                <a:spcPts val="0"/>
              </a:spcBef>
              <a:spcAft>
                <a:spcPts val="0"/>
              </a:spcAft>
              <a:buClr>
                <a:srgbClr val="FFFFFF"/>
              </a:buClr>
              <a:buSzPts val="2050"/>
              <a:buFont typeface="Bell MT"/>
              <a:buChar char="●"/>
            </a:pPr>
            <a:r>
              <a:rPr lang="en" sz="2050">
                <a:solidFill>
                  <a:srgbClr val="FFFFFF"/>
                </a:solidFill>
                <a:latin typeface="Bell MT"/>
                <a:ea typeface="Bell MT"/>
                <a:cs typeface="Bell MT"/>
                <a:sym typeface="Bell MT"/>
              </a:rPr>
              <a:t>Hardware renders of  ATM machine have been created and are </a:t>
            </a:r>
            <a:endParaRPr sz="2050">
              <a:solidFill>
                <a:srgbClr val="FFFFFF"/>
              </a:solidFill>
              <a:latin typeface="Bell MT"/>
              <a:ea typeface="Bell MT"/>
              <a:cs typeface="Bell MT"/>
              <a:sym typeface="Bell MT"/>
            </a:endParaRPr>
          </a:p>
          <a:p>
            <a:pPr indent="0" lvl="0" marL="457200" rtl="0" algn="l">
              <a:lnSpc>
                <a:spcPct val="115000"/>
              </a:lnSpc>
              <a:spcBef>
                <a:spcPts val="0"/>
              </a:spcBef>
              <a:spcAft>
                <a:spcPts val="0"/>
              </a:spcAft>
              <a:buNone/>
            </a:pPr>
            <a:r>
              <a:rPr lang="en" sz="2050">
                <a:solidFill>
                  <a:srgbClr val="FFFFFF"/>
                </a:solidFill>
                <a:latin typeface="Bell MT"/>
                <a:ea typeface="Bell MT"/>
                <a:cs typeface="Bell MT"/>
                <a:sym typeface="Bell MT"/>
              </a:rPr>
              <a:t>being modified.</a:t>
            </a:r>
            <a:endParaRPr sz="2050">
              <a:solidFill>
                <a:srgbClr val="FFFFFF"/>
              </a:solidFill>
              <a:latin typeface="Bell MT"/>
              <a:ea typeface="Bell MT"/>
              <a:cs typeface="Bell MT"/>
              <a:sym typeface="Bell M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98"/>
          <p:cNvSpPr txBox="1"/>
          <p:nvPr>
            <p:ph type="title"/>
          </p:nvPr>
        </p:nvSpPr>
        <p:spPr>
          <a:xfrm>
            <a:off x="715350" y="615625"/>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u="sng">
                <a:latin typeface="Bell MT"/>
                <a:ea typeface="Bell MT"/>
                <a:cs typeface="Bell MT"/>
                <a:sym typeface="Bell MT"/>
              </a:rPr>
              <a:t>Our Team</a:t>
            </a:r>
            <a:r>
              <a:rPr b="1" lang="en">
                <a:solidFill>
                  <a:schemeClr val="accent1"/>
                </a:solidFill>
                <a:latin typeface="Bell MT"/>
                <a:ea typeface="Bell MT"/>
                <a:cs typeface="Bell MT"/>
                <a:sym typeface="Bell MT"/>
              </a:rPr>
              <a:t> </a:t>
            </a:r>
            <a:r>
              <a:rPr b="1" lang="en">
                <a:latin typeface="Bell MT"/>
                <a:ea typeface="Bell MT"/>
                <a:cs typeface="Bell MT"/>
                <a:sym typeface="Bell MT"/>
              </a:rPr>
              <a:t>- </a:t>
            </a:r>
            <a:endParaRPr b="1">
              <a:latin typeface="Bell MT"/>
              <a:ea typeface="Bell MT"/>
              <a:cs typeface="Bell MT"/>
              <a:sym typeface="Bell MT"/>
            </a:endParaRPr>
          </a:p>
        </p:txBody>
      </p:sp>
      <p:sp>
        <p:nvSpPr>
          <p:cNvPr id="843" name="Google Shape;843;p98"/>
          <p:cNvSpPr txBox="1"/>
          <p:nvPr>
            <p:ph idx="1" type="body"/>
          </p:nvPr>
        </p:nvSpPr>
        <p:spPr>
          <a:xfrm>
            <a:off x="714000" y="1340100"/>
            <a:ext cx="77133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50">
                <a:latin typeface="Bell MT"/>
                <a:ea typeface="Bell MT"/>
                <a:cs typeface="Bell MT"/>
                <a:sym typeface="Bell MT"/>
              </a:rPr>
              <a:t>Sneha Kumari  : 20IM30020</a:t>
            </a:r>
            <a:endParaRPr sz="2450">
              <a:latin typeface="Bell MT"/>
              <a:ea typeface="Bell MT"/>
              <a:cs typeface="Bell MT"/>
              <a:sym typeface="Bell MT"/>
            </a:endParaRPr>
          </a:p>
          <a:p>
            <a:pPr indent="0" lvl="0" marL="0" rtl="0" algn="l">
              <a:lnSpc>
                <a:spcPct val="115000"/>
              </a:lnSpc>
              <a:spcBef>
                <a:spcPts val="0"/>
              </a:spcBef>
              <a:spcAft>
                <a:spcPts val="0"/>
              </a:spcAft>
              <a:buNone/>
            </a:pPr>
            <a:r>
              <a:rPr lang="en" sz="2450">
                <a:latin typeface="Bell MT"/>
                <a:ea typeface="Bell MT"/>
                <a:cs typeface="Bell MT"/>
                <a:sym typeface="Bell MT"/>
              </a:rPr>
              <a:t>Deepa Raj        :  20IM10006</a:t>
            </a:r>
            <a:endParaRPr sz="2450">
              <a:latin typeface="Bell MT"/>
              <a:ea typeface="Bell MT"/>
              <a:cs typeface="Bell MT"/>
              <a:sym typeface="Bell MT"/>
            </a:endParaRPr>
          </a:p>
          <a:p>
            <a:pPr indent="0" lvl="0" marL="0" rtl="0" algn="l">
              <a:lnSpc>
                <a:spcPct val="115000"/>
              </a:lnSpc>
              <a:spcBef>
                <a:spcPts val="0"/>
              </a:spcBef>
              <a:spcAft>
                <a:spcPts val="0"/>
              </a:spcAft>
              <a:buNone/>
            </a:pPr>
            <a:r>
              <a:rPr lang="en" sz="2450">
                <a:latin typeface="Bell MT"/>
                <a:ea typeface="Bell MT"/>
                <a:cs typeface="Bell MT"/>
                <a:sym typeface="Bell MT"/>
              </a:rPr>
              <a:t>Manav Israni   :  20IM10019</a:t>
            </a:r>
            <a:endParaRPr sz="2450">
              <a:latin typeface="Bell MT"/>
              <a:ea typeface="Bell MT"/>
              <a:cs typeface="Bell MT"/>
              <a:sym typeface="Bell MT"/>
            </a:endParaRPr>
          </a:p>
          <a:p>
            <a:pPr indent="0" lvl="0" marL="0" rtl="0" algn="l">
              <a:lnSpc>
                <a:spcPct val="115000"/>
              </a:lnSpc>
              <a:spcBef>
                <a:spcPts val="0"/>
              </a:spcBef>
              <a:spcAft>
                <a:spcPts val="0"/>
              </a:spcAft>
              <a:buNone/>
            </a:pPr>
            <a:r>
              <a:rPr lang="en" sz="2450">
                <a:latin typeface="Bell MT"/>
                <a:ea typeface="Bell MT"/>
                <a:cs typeface="Bell MT"/>
                <a:sym typeface="Bell MT"/>
              </a:rPr>
              <a:t>Sanjana Singh  :  20IM30018</a:t>
            </a:r>
            <a:endParaRPr sz="2450">
              <a:latin typeface="Bell MT"/>
              <a:ea typeface="Bell MT"/>
              <a:cs typeface="Bell MT"/>
              <a:sym typeface="Bell MT"/>
            </a:endParaRPr>
          </a:p>
          <a:p>
            <a:pPr indent="0" lvl="0" marL="0" rtl="0" algn="l">
              <a:lnSpc>
                <a:spcPct val="115000"/>
              </a:lnSpc>
              <a:spcBef>
                <a:spcPts val="0"/>
              </a:spcBef>
              <a:spcAft>
                <a:spcPts val="0"/>
              </a:spcAft>
              <a:buNone/>
            </a:pPr>
            <a:r>
              <a:rPr lang="en" sz="2450">
                <a:latin typeface="Bell MT"/>
                <a:ea typeface="Bell MT"/>
                <a:cs typeface="Bell MT"/>
                <a:sym typeface="Bell MT"/>
              </a:rPr>
              <a:t>Jir Et Katharpi : 20IM10015</a:t>
            </a:r>
            <a:endParaRPr sz="2450">
              <a:latin typeface="Bell MT"/>
              <a:ea typeface="Bell MT"/>
              <a:cs typeface="Bell MT"/>
              <a:sym typeface="Bell MT"/>
            </a:endParaRPr>
          </a:p>
        </p:txBody>
      </p:sp>
      <p:sp>
        <p:nvSpPr>
          <p:cNvPr id="844" name="Google Shape;844;p9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pic>
        <p:nvPicPr>
          <p:cNvPr id="845" name="Google Shape;845;p98"/>
          <p:cNvPicPr preferRelativeResize="0"/>
          <p:nvPr/>
        </p:nvPicPr>
        <p:blipFill rotWithShape="1">
          <a:blip r:embed="rId3">
            <a:alphaModFix/>
          </a:blip>
          <a:srcRect b="2850" l="26764" r="24447" t="3076"/>
          <a:stretch/>
        </p:blipFill>
        <p:spPr>
          <a:xfrm>
            <a:off x="6480650" y="2285225"/>
            <a:ext cx="2589426" cy="28087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1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grpSp>
        <p:nvGrpSpPr>
          <p:cNvPr id="1201" name="Google Shape;1201;p116"/>
          <p:cNvGrpSpPr/>
          <p:nvPr/>
        </p:nvGrpSpPr>
        <p:grpSpPr>
          <a:xfrm>
            <a:off x="7777013" y="3479588"/>
            <a:ext cx="461818" cy="91379"/>
            <a:chOff x="7744900" y="3555795"/>
            <a:chExt cx="419720" cy="83049"/>
          </a:xfrm>
        </p:grpSpPr>
        <p:sp>
          <p:nvSpPr>
            <p:cNvPr id="1202" name="Google Shape;1202;p116"/>
            <p:cNvSpPr/>
            <p:nvPr/>
          </p:nvSpPr>
          <p:spPr>
            <a:xfrm>
              <a:off x="7744900" y="3564007"/>
              <a:ext cx="104946" cy="65718"/>
            </a:xfrm>
            <a:custGeom>
              <a:rect b="b" l="l" r="r" t="t"/>
              <a:pathLst>
                <a:path extrusionOk="0" h="4401" w="7028">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6"/>
            <p:cNvSpPr/>
            <p:nvPr/>
          </p:nvSpPr>
          <p:spPr>
            <a:xfrm>
              <a:off x="7916423" y="3556706"/>
              <a:ext cx="101317" cy="80322"/>
            </a:xfrm>
            <a:custGeom>
              <a:rect b="b" l="l" r="r" t="t"/>
              <a:pathLst>
                <a:path extrusionOk="0" h="5379" w="6785">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6"/>
            <p:cNvSpPr/>
            <p:nvPr/>
          </p:nvSpPr>
          <p:spPr>
            <a:xfrm>
              <a:off x="7916423" y="3576787"/>
              <a:ext cx="59327" cy="59327"/>
            </a:xfrm>
            <a:custGeom>
              <a:rect b="b" l="l" r="r" t="t"/>
              <a:pathLst>
                <a:path extrusionOk="0" h="3973" w="3973">
                  <a:moveTo>
                    <a:pt x="1" y="0"/>
                  </a:moveTo>
                  <a:lnTo>
                    <a:pt x="1" y="611"/>
                  </a:lnTo>
                  <a:cubicBezTo>
                    <a:pt x="1834" y="611"/>
                    <a:pt x="3362" y="2078"/>
                    <a:pt x="3362" y="3972"/>
                  </a:cubicBezTo>
                  <a:lnTo>
                    <a:pt x="3973" y="3972"/>
                  </a:lnTo>
                  <a:cubicBezTo>
                    <a:pt x="3973" y="1772"/>
                    <a:pt x="2140"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16"/>
            <p:cNvSpPr/>
            <p:nvPr/>
          </p:nvSpPr>
          <p:spPr>
            <a:xfrm>
              <a:off x="7916423" y="3596854"/>
              <a:ext cx="39258" cy="39258"/>
            </a:xfrm>
            <a:custGeom>
              <a:rect b="b" l="l" r="r" t="t"/>
              <a:pathLst>
                <a:path extrusionOk="0" h="2629" w="2629">
                  <a:moveTo>
                    <a:pt x="1" y="1"/>
                  </a:moveTo>
                  <a:lnTo>
                    <a:pt x="1" y="612"/>
                  </a:lnTo>
                  <a:cubicBezTo>
                    <a:pt x="1101" y="612"/>
                    <a:pt x="2017" y="1528"/>
                    <a:pt x="2017" y="2628"/>
                  </a:cubicBezTo>
                  <a:lnTo>
                    <a:pt x="2629" y="2628"/>
                  </a:lnTo>
                  <a:cubicBezTo>
                    <a:pt x="2629" y="1162"/>
                    <a:pt x="1406"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16"/>
            <p:cNvSpPr/>
            <p:nvPr/>
          </p:nvSpPr>
          <p:spPr>
            <a:xfrm>
              <a:off x="7916423" y="3618758"/>
              <a:ext cx="16441" cy="17352"/>
            </a:xfrm>
            <a:custGeom>
              <a:rect b="b" l="l" r="r" t="t"/>
              <a:pathLst>
                <a:path extrusionOk="0" h="1162" w="1101">
                  <a:moveTo>
                    <a:pt x="1" y="0"/>
                  </a:moveTo>
                  <a:lnTo>
                    <a:pt x="1" y="1161"/>
                  </a:lnTo>
                  <a:lnTo>
                    <a:pt x="1101" y="1161"/>
                  </a:lnTo>
                  <a:cubicBezTo>
                    <a:pt x="1101" y="550"/>
                    <a:pt x="612"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6"/>
            <p:cNvSpPr/>
            <p:nvPr/>
          </p:nvSpPr>
          <p:spPr>
            <a:xfrm>
              <a:off x="8084318" y="3555795"/>
              <a:ext cx="36510" cy="36525"/>
            </a:xfrm>
            <a:custGeom>
              <a:rect b="b" l="l" r="r" t="t"/>
              <a:pathLst>
                <a:path extrusionOk="0" h="2446" w="2445">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6"/>
            <p:cNvSpPr/>
            <p:nvPr/>
          </p:nvSpPr>
          <p:spPr>
            <a:xfrm>
              <a:off x="8127199" y="3555795"/>
              <a:ext cx="37421" cy="36525"/>
            </a:xfrm>
            <a:custGeom>
              <a:rect b="b" l="l" r="r" t="t"/>
              <a:pathLst>
                <a:path extrusionOk="0" h="2446" w="2506">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16"/>
            <p:cNvSpPr/>
            <p:nvPr/>
          </p:nvSpPr>
          <p:spPr>
            <a:xfrm>
              <a:off x="8127199" y="3602334"/>
              <a:ext cx="37421" cy="36510"/>
            </a:xfrm>
            <a:custGeom>
              <a:rect b="b" l="l" r="r" t="t"/>
              <a:pathLst>
                <a:path extrusionOk="0" h="2445" w="2506">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6"/>
            <p:cNvSpPr/>
            <p:nvPr/>
          </p:nvSpPr>
          <p:spPr>
            <a:xfrm>
              <a:off x="8084318" y="3602334"/>
              <a:ext cx="36510" cy="36510"/>
            </a:xfrm>
            <a:custGeom>
              <a:rect b="b" l="l" r="r" t="t"/>
              <a:pathLst>
                <a:path extrusionOk="0" h="2445" w="2445">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116"/>
          <p:cNvSpPr txBox="1"/>
          <p:nvPr/>
        </p:nvSpPr>
        <p:spPr>
          <a:xfrm>
            <a:off x="714575" y="1032950"/>
            <a:ext cx="8044200" cy="3756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Bell MT"/>
              <a:buChar char="●"/>
            </a:pPr>
            <a:r>
              <a:rPr lang="en" sz="1700">
                <a:solidFill>
                  <a:schemeClr val="lt1"/>
                </a:solidFill>
                <a:latin typeface="Bell MT"/>
                <a:ea typeface="Bell MT"/>
                <a:cs typeface="Bell MT"/>
                <a:sym typeface="Bell MT"/>
              </a:rPr>
              <a:t>Writing and implementation of codes for </a:t>
            </a:r>
            <a:endParaRPr sz="1700">
              <a:solidFill>
                <a:schemeClr val="lt1"/>
              </a:solidFill>
              <a:latin typeface="Bell MT"/>
              <a:ea typeface="Bell MT"/>
              <a:cs typeface="Bell MT"/>
              <a:sym typeface="Bell MT"/>
            </a:endParaRPr>
          </a:p>
          <a:p>
            <a:pPr indent="0" lvl="0" marL="457200" rtl="0" algn="l">
              <a:lnSpc>
                <a:spcPct val="115000"/>
              </a:lnSpc>
              <a:spcBef>
                <a:spcPts val="0"/>
              </a:spcBef>
              <a:spcAft>
                <a:spcPts val="0"/>
              </a:spcAft>
              <a:buNone/>
            </a:pPr>
            <a:r>
              <a:rPr lang="en" sz="1700">
                <a:solidFill>
                  <a:schemeClr val="lt1"/>
                </a:solidFill>
                <a:latin typeface="Bell MT"/>
                <a:ea typeface="Bell MT"/>
                <a:cs typeface="Bell MT"/>
                <a:sym typeface="Bell MT"/>
              </a:rPr>
              <a:t>a.) Face detection model (week3)</a:t>
            </a:r>
            <a:endParaRPr sz="1700">
              <a:solidFill>
                <a:schemeClr val="lt1"/>
              </a:solidFill>
              <a:latin typeface="Bell MT"/>
              <a:ea typeface="Bell MT"/>
              <a:cs typeface="Bell MT"/>
              <a:sym typeface="Bell MT"/>
            </a:endParaRPr>
          </a:p>
          <a:p>
            <a:pPr indent="0" lvl="0" marL="457200" rtl="0" algn="l">
              <a:lnSpc>
                <a:spcPct val="115000"/>
              </a:lnSpc>
              <a:spcBef>
                <a:spcPts val="0"/>
              </a:spcBef>
              <a:spcAft>
                <a:spcPts val="0"/>
              </a:spcAft>
              <a:buNone/>
            </a:pPr>
            <a:r>
              <a:rPr lang="en" sz="1700">
                <a:solidFill>
                  <a:schemeClr val="lt1"/>
                </a:solidFill>
                <a:latin typeface="Bell MT"/>
                <a:ea typeface="Bell MT"/>
                <a:cs typeface="Bell MT"/>
                <a:sym typeface="Bell MT"/>
              </a:rPr>
              <a:t>b.) Face recognition model (week 4)</a:t>
            </a:r>
            <a:endParaRPr sz="170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700">
              <a:solidFill>
                <a:schemeClr val="lt1"/>
              </a:solidFill>
              <a:latin typeface="Bell MT"/>
              <a:ea typeface="Bell MT"/>
              <a:cs typeface="Bell MT"/>
              <a:sym typeface="Bell MT"/>
            </a:endParaRPr>
          </a:p>
          <a:p>
            <a:pPr indent="0" lvl="0" marL="457200" rtl="0" algn="l">
              <a:lnSpc>
                <a:spcPct val="115000"/>
              </a:lnSpc>
              <a:spcBef>
                <a:spcPts val="0"/>
              </a:spcBef>
              <a:spcAft>
                <a:spcPts val="0"/>
              </a:spcAft>
              <a:buNone/>
            </a:pPr>
            <a:r>
              <a:t/>
            </a:r>
            <a:endParaRPr sz="1700">
              <a:solidFill>
                <a:schemeClr val="lt1"/>
              </a:solidFill>
              <a:latin typeface="Bell MT"/>
              <a:ea typeface="Bell MT"/>
              <a:cs typeface="Bell MT"/>
              <a:sym typeface="Bell MT"/>
            </a:endParaRPr>
          </a:p>
          <a:p>
            <a:pPr indent="-336550" lvl="0" marL="457200" rtl="0" algn="l">
              <a:lnSpc>
                <a:spcPct val="115000"/>
              </a:lnSpc>
              <a:spcBef>
                <a:spcPts val="0"/>
              </a:spcBef>
              <a:spcAft>
                <a:spcPts val="0"/>
              </a:spcAft>
              <a:buClr>
                <a:schemeClr val="lt1"/>
              </a:buClr>
              <a:buSzPts val="1700"/>
              <a:buFont typeface="Bell MT"/>
              <a:buChar char="●"/>
            </a:pPr>
            <a:r>
              <a:rPr lang="en" sz="1700">
                <a:solidFill>
                  <a:schemeClr val="lt1"/>
                </a:solidFill>
                <a:latin typeface="Bell MT"/>
                <a:ea typeface="Bell MT"/>
                <a:cs typeface="Bell MT"/>
                <a:sym typeface="Bell MT"/>
              </a:rPr>
              <a:t>Commencing with face detection feature which was a preliminary idea, we further  progressed it into ‘face recognition’ feature, helpful for people with visual impairment.</a:t>
            </a:r>
            <a:endParaRPr sz="1700">
              <a:solidFill>
                <a:schemeClr val="lt1"/>
              </a:solidFill>
              <a:latin typeface="Bell MT"/>
              <a:ea typeface="Bell MT"/>
              <a:cs typeface="Bell MT"/>
              <a:sym typeface="Bell MT"/>
            </a:endParaRPr>
          </a:p>
          <a:p>
            <a:pPr indent="0" lvl="0" marL="457200" rtl="0" algn="l">
              <a:lnSpc>
                <a:spcPct val="115000"/>
              </a:lnSpc>
              <a:spcBef>
                <a:spcPts val="0"/>
              </a:spcBef>
              <a:spcAft>
                <a:spcPts val="0"/>
              </a:spcAft>
              <a:buNone/>
            </a:pPr>
            <a:r>
              <a:t/>
            </a:r>
            <a:endParaRPr sz="1700">
              <a:solidFill>
                <a:schemeClr val="lt1"/>
              </a:solidFill>
              <a:latin typeface="Bell MT"/>
              <a:ea typeface="Bell MT"/>
              <a:cs typeface="Bell MT"/>
              <a:sym typeface="Bell MT"/>
            </a:endParaRPr>
          </a:p>
          <a:p>
            <a:pPr indent="-336550" lvl="0" marL="457200" rtl="0" algn="l">
              <a:lnSpc>
                <a:spcPct val="115000"/>
              </a:lnSpc>
              <a:spcBef>
                <a:spcPts val="0"/>
              </a:spcBef>
              <a:spcAft>
                <a:spcPts val="0"/>
              </a:spcAft>
              <a:buClr>
                <a:schemeClr val="lt1"/>
              </a:buClr>
              <a:buSzPts val="1700"/>
              <a:buFont typeface="Bell MT"/>
              <a:buChar char="●"/>
            </a:pPr>
            <a:r>
              <a:rPr lang="en" sz="1700">
                <a:solidFill>
                  <a:schemeClr val="lt1"/>
                </a:solidFill>
                <a:latin typeface="Bell MT"/>
                <a:ea typeface="Bell MT"/>
                <a:cs typeface="Bell MT"/>
                <a:sym typeface="Bell MT"/>
              </a:rPr>
              <a:t>Apart from just ATM machines, it can also be implemented in other fields of public access for the </a:t>
            </a:r>
            <a:r>
              <a:rPr lang="en" sz="1700">
                <a:solidFill>
                  <a:schemeClr val="lt1"/>
                </a:solidFill>
                <a:latin typeface="Bell MT"/>
                <a:ea typeface="Bell MT"/>
                <a:cs typeface="Bell MT"/>
                <a:sym typeface="Bell MT"/>
              </a:rPr>
              <a:t>people with visual impairment</a:t>
            </a:r>
            <a:r>
              <a:rPr lang="en" sz="1700">
                <a:solidFill>
                  <a:schemeClr val="lt1"/>
                </a:solidFill>
                <a:latin typeface="Bell MT"/>
                <a:ea typeface="Bell MT"/>
                <a:cs typeface="Bell MT"/>
                <a:sym typeface="Bell MT"/>
              </a:rPr>
              <a:t> and physical disabilities who are not able to use fingerprint access or any other means.</a:t>
            </a:r>
            <a:endParaRPr sz="1700">
              <a:latin typeface="Bell MT"/>
              <a:ea typeface="Bell MT"/>
              <a:cs typeface="Bell MT"/>
              <a:sym typeface="Bell M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17"/>
          <p:cNvSpPr/>
          <p:nvPr/>
        </p:nvSpPr>
        <p:spPr>
          <a:xfrm>
            <a:off x="1945722" y="1636253"/>
            <a:ext cx="1352700" cy="1352700"/>
          </a:xfrm>
          <a:prstGeom prst="ellipse">
            <a:avLst/>
          </a:prstGeom>
          <a:solidFill>
            <a:srgbClr val="FDFF5C">
              <a:alpha val="4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7"/>
          <p:cNvSpPr txBox="1"/>
          <p:nvPr>
            <p:ph type="title"/>
          </p:nvPr>
        </p:nvSpPr>
        <p:spPr>
          <a:xfrm>
            <a:off x="1418825" y="2529070"/>
            <a:ext cx="7226100" cy="1223700"/>
          </a:xfrm>
          <a:prstGeom prst="rect">
            <a:avLst/>
          </a:prstGeom>
        </p:spPr>
        <p:txBody>
          <a:bodyPr anchorCtr="0" anchor="ctr" bIns="91425" lIns="114300" spcFirstLastPara="1" rIns="91425" wrap="square" tIns="91425">
            <a:noAutofit/>
          </a:bodyPr>
          <a:lstStyle/>
          <a:p>
            <a:pPr indent="0" lvl="0" marL="0" rtl="0" algn="ctr">
              <a:spcBef>
                <a:spcPts val="0"/>
              </a:spcBef>
              <a:spcAft>
                <a:spcPts val="0"/>
              </a:spcAft>
              <a:buNone/>
            </a:pPr>
            <a:r>
              <a:t/>
            </a:r>
            <a:endParaRPr b="1" sz="5600">
              <a:solidFill>
                <a:schemeClr val="accent3"/>
              </a:solidFill>
              <a:latin typeface="Bell MT"/>
              <a:ea typeface="Bell MT"/>
              <a:cs typeface="Bell MT"/>
              <a:sym typeface="Bell MT"/>
            </a:endParaRPr>
          </a:p>
          <a:p>
            <a:pPr indent="0" lvl="0" marL="0" rtl="0" algn="ctr">
              <a:spcBef>
                <a:spcPts val="0"/>
              </a:spcBef>
              <a:spcAft>
                <a:spcPts val="0"/>
              </a:spcAft>
              <a:buNone/>
            </a:pPr>
            <a:r>
              <a:rPr b="1" lang="en" sz="5600">
                <a:solidFill>
                  <a:schemeClr val="accent3"/>
                </a:solidFill>
                <a:latin typeface="Bell MT"/>
                <a:ea typeface="Bell MT"/>
                <a:cs typeface="Bell MT"/>
                <a:sym typeface="Bell MT"/>
              </a:rPr>
              <a:t>SOFTWARE</a:t>
            </a:r>
            <a:endParaRPr b="1" sz="5600">
              <a:solidFill>
                <a:schemeClr val="accent3"/>
              </a:solidFill>
              <a:latin typeface="Bell MT"/>
              <a:ea typeface="Bell MT"/>
              <a:cs typeface="Bell MT"/>
              <a:sym typeface="Bell MT"/>
            </a:endParaRPr>
          </a:p>
          <a:p>
            <a:pPr indent="0" lvl="0" marL="0" rtl="0" algn="ctr">
              <a:spcBef>
                <a:spcPts val="0"/>
              </a:spcBef>
              <a:spcAft>
                <a:spcPts val="0"/>
              </a:spcAft>
              <a:buNone/>
            </a:pPr>
            <a:r>
              <a:rPr b="1" lang="en" sz="5000">
                <a:latin typeface="Bell MT"/>
                <a:ea typeface="Bell MT"/>
                <a:cs typeface="Bell MT"/>
                <a:sym typeface="Bell MT"/>
              </a:rPr>
              <a:t>IMPLEMENTATION:</a:t>
            </a:r>
            <a:endParaRPr b="1" sz="5000">
              <a:latin typeface="Bell MT"/>
              <a:ea typeface="Bell MT"/>
              <a:cs typeface="Bell MT"/>
              <a:sym typeface="Bell MT"/>
            </a:endParaRPr>
          </a:p>
        </p:txBody>
      </p:sp>
      <p:sp>
        <p:nvSpPr>
          <p:cNvPr id="1218" name="Google Shape;1218;p11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2" name="Shape 1222"/>
        <p:cNvGrpSpPr/>
        <p:nvPr/>
      </p:nvGrpSpPr>
      <p:grpSpPr>
        <a:xfrm>
          <a:off x="0" y="0"/>
          <a:ext cx="0" cy="0"/>
          <a:chOff x="0" y="0"/>
          <a:chExt cx="0" cy="0"/>
        </a:xfrm>
      </p:grpSpPr>
      <p:sp>
        <p:nvSpPr>
          <p:cNvPr id="1223" name="Google Shape;1223;p118"/>
          <p:cNvSpPr txBox="1"/>
          <p:nvPr/>
        </p:nvSpPr>
        <p:spPr>
          <a:xfrm>
            <a:off x="1342575" y="31046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224" name="Google Shape;1224;p118"/>
          <p:cNvSpPr txBox="1"/>
          <p:nvPr>
            <p:ph type="title"/>
          </p:nvPr>
        </p:nvSpPr>
        <p:spPr>
          <a:xfrm>
            <a:off x="248875" y="104525"/>
            <a:ext cx="7047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ll MT"/>
                <a:ea typeface="Bell MT"/>
                <a:cs typeface="Bell MT"/>
                <a:sym typeface="Bell MT"/>
              </a:rPr>
              <a:t>Using Computer Vision For Face Detection-</a:t>
            </a:r>
            <a:endParaRPr>
              <a:latin typeface="Bell MT"/>
              <a:ea typeface="Bell MT"/>
              <a:cs typeface="Bell MT"/>
              <a:sym typeface="Bell MT"/>
            </a:endParaRPr>
          </a:p>
          <a:p>
            <a:pPr indent="0" lvl="0" marL="0" rtl="0" algn="l">
              <a:spcBef>
                <a:spcPts val="0"/>
              </a:spcBef>
              <a:spcAft>
                <a:spcPts val="0"/>
              </a:spcAft>
              <a:buNone/>
            </a:pPr>
            <a:r>
              <a:t/>
            </a:r>
            <a:endParaRPr>
              <a:latin typeface="Bell MT"/>
              <a:ea typeface="Bell MT"/>
              <a:cs typeface="Bell MT"/>
              <a:sym typeface="Bell MT"/>
            </a:endParaRPr>
          </a:p>
          <a:p>
            <a:pPr indent="0" lvl="0" marL="0" rtl="0" algn="l">
              <a:spcBef>
                <a:spcPts val="0"/>
              </a:spcBef>
              <a:spcAft>
                <a:spcPts val="0"/>
              </a:spcAft>
              <a:buNone/>
            </a:pPr>
            <a:r>
              <a:rPr lang="en">
                <a:latin typeface="Bell MT"/>
                <a:ea typeface="Bell MT"/>
                <a:cs typeface="Bell MT"/>
                <a:sym typeface="Bell MT"/>
              </a:rPr>
              <a:t>CODE:-</a:t>
            </a:r>
            <a:endParaRPr>
              <a:latin typeface="Bell MT"/>
              <a:ea typeface="Bell MT"/>
              <a:cs typeface="Bell MT"/>
              <a:sym typeface="Bell MT"/>
            </a:endParaRPr>
          </a:p>
          <a:p>
            <a:pPr indent="0" lvl="0" marL="0" rtl="0" algn="l">
              <a:spcBef>
                <a:spcPts val="0"/>
              </a:spcBef>
              <a:spcAft>
                <a:spcPts val="0"/>
              </a:spcAft>
              <a:buNone/>
            </a:pPr>
            <a:r>
              <a:t/>
            </a:r>
            <a:endParaRPr>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664">
                <a:solidFill>
                  <a:schemeClr val="lt1"/>
                </a:solidFill>
                <a:latin typeface="Bell MT"/>
                <a:ea typeface="Bell MT"/>
                <a:cs typeface="Bell MT"/>
                <a:sym typeface="Bell MT"/>
              </a:rPr>
              <a:t>import numpy as np</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664">
                <a:solidFill>
                  <a:schemeClr val="lt1"/>
                </a:solidFill>
                <a:latin typeface="Bell MT"/>
                <a:ea typeface="Bell MT"/>
                <a:cs typeface="Bell MT"/>
                <a:sym typeface="Bell MT"/>
              </a:rPr>
              <a:t>from cv2 import cv2 as cv2</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664">
                <a:solidFill>
                  <a:schemeClr val="lt1"/>
                </a:solidFill>
                <a:latin typeface="Bell MT"/>
                <a:ea typeface="Bell MT"/>
                <a:cs typeface="Bell MT"/>
                <a:sym typeface="Bell MT"/>
              </a:rPr>
              <a:t>from PIL import Image</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664">
                <a:solidFill>
                  <a:schemeClr val="lt1"/>
                </a:solidFill>
                <a:latin typeface="Bell MT"/>
                <a:ea typeface="Bell MT"/>
                <a:cs typeface="Bell MT"/>
                <a:sym typeface="Bell MT"/>
              </a:rPr>
              <a:t>def rescaleframe(frame1):</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664">
                <a:solidFill>
                  <a:schemeClr val="lt1"/>
                </a:solidFill>
                <a:latin typeface="Bell MT"/>
                <a:ea typeface="Bell MT"/>
                <a:cs typeface="Bell MT"/>
                <a:sym typeface="Bell MT"/>
              </a:rPr>
              <a:t>     dimenstions=(2000,1200)</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664">
                <a:solidFill>
                  <a:schemeClr val="lt1"/>
                </a:solidFill>
                <a:latin typeface="Bell MT"/>
                <a:ea typeface="Bell MT"/>
                <a:cs typeface="Bell MT"/>
                <a:sym typeface="Bell MT"/>
              </a:rPr>
              <a:t>     return cv2.resize(frame1,dimenstions,interpolation=cv2.INTER_AREA)</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664">
                <a:solidFill>
                  <a:schemeClr val="lt1"/>
                </a:solidFill>
                <a:latin typeface="Bell MT"/>
                <a:ea typeface="Bell MT"/>
                <a:cs typeface="Bell MT"/>
                <a:sym typeface="Bell MT"/>
              </a:rPr>
              <a:t>captue=cv2.VideoCapture(0)</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664">
                <a:solidFill>
                  <a:schemeClr val="lt1"/>
                </a:solidFill>
                <a:latin typeface="Bell MT"/>
                <a:ea typeface="Bell MT"/>
                <a:cs typeface="Bell MT"/>
                <a:sym typeface="Bell MT"/>
              </a:rPr>
              <a:t>while True:</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664">
                <a:solidFill>
                  <a:schemeClr val="lt1"/>
                </a:solidFill>
                <a:latin typeface="Bell MT"/>
                <a:ea typeface="Bell MT"/>
                <a:cs typeface="Bell MT"/>
                <a:sym typeface="Bell MT"/>
              </a:rPr>
              <a:t>    ret,xyg=captue.read()</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t/>
            </a:r>
            <a:endParaRPr sz="1964">
              <a:solidFill>
                <a:schemeClr val="lt1"/>
              </a:solidFill>
              <a:latin typeface="Bell MT"/>
              <a:ea typeface="Bell MT"/>
              <a:cs typeface="Bell MT"/>
              <a:sym typeface="Bell MT"/>
            </a:endParaRPr>
          </a:p>
          <a:p>
            <a:pPr indent="0" lvl="0" marL="0" rtl="0" algn="l">
              <a:spcBef>
                <a:spcPts val="0"/>
              </a:spcBef>
              <a:spcAft>
                <a:spcPts val="0"/>
              </a:spcAft>
              <a:buNone/>
            </a:pPr>
            <a:r>
              <a:t/>
            </a:r>
            <a:endParaRPr>
              <a:latin typeface="Bell MT"/>
              <a:ea typeface="Bell MT"/>
              <a:cs typeface="Bell MT"/>
              <a:sym typeface="Bell M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8" name="Shape 1228"/>
        <p:cNvGrpSpPr/>
        <p:nvPr/>
      </p:nvGrpSpPr>
      <p:grpSpPr>
        <a:xfrm>
          <a:off x="0" y="0"/>
          <a:ext cx="0" cy="0"/>
          <a:chOff x="0" y="0"/>
          <a:chExt cx="0" cy="0"/>
        </a:xfrm>
      </p:grpSpPr>
      <p:sp>
        <p:nvSpPr>
          <p:cNvPr id="1229" name="Google Shape;1229;p119"/>
          <p:cNvSpPr txBox="1"/>
          <p:nvPr/>
        </p:nvSpPr>
        <p:spPr>
          <a:xfrm>
            <a:off x="1342575" y="31046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230" name="Google Shape;1230;p119"/>
          <p:cNvSpPr txBox="1"/>
          <p:nvPr>
            <p:ph type="title"/>
          </p:nvPr>
        </p:nvSpPr>
        <p:spPr>
          <a:xfrm>
            <a:off x="277175" y="288475"/>
            <a:ext cx="7047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Bell MT"/>
                <a:ea typeface="Bell MT"/>
                <a:cs typeface="Bell MT"/>
                <a:sym typeface="Bell MT"/>
              </a:rPr>
              <a:t>Code for face detection →</a:t>
            </a:r>
            <a:endParaRPr sz="3000">
              <a:solidFill>
                <a:schemeClr val="lt1"/>
              </a:solidFill>
              <a:latin typeface="Bell MT"/>
              <a:ea typeface="Bell MT"/>
              <a:cs typeface="Bell MT"/>
              <a:sym typeface="Bell MT"/>
            </a:endParaRPr>
          </a:p>
          <a:p>
            <a:pPr indent="0" lvl="0" marL="0" rtl="0" algn="l">
              <a:spcBef>
                <a:spcPts val="0"/>
              </a:spcBef>
              <a:spcAft>
                <a:spcPts val="0"/>
              </a:spcAft>
              <a:buNone/>
            </a:pPr>
            <a:r>
              <a:t/>
            </a:r>
            <a:endParaRPr sz="300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664">
                <a:solidFill>
                  <a:schemeClr val="lt1"/>
                </a:solidFill>
                <a:latin typeface="Bell MT"/>
                <a:ea typeface="Bell MT"/>
                <a:cs typeface="Bell MT"/>
                <a:sym typeface="Bell MT"/>
              </a:rPr>
              <a:t>#blank=np.zeros(xyg.shape[:2],dtype='uint8')</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664">
                <a:solidFill>
                  <a:schemeClr val="lt1"/>
                </a:solidFill>
                <a:latin typeface="Bell MT"/>
                <a:ea typeface="Bell MT"/>
                <a:cs typeface="Bell MT"/>
                <a:sym typeface="Bell MT"/>
              </a:rPr>
              <a:t>    xyg=cv2.cvtColor(xyg,cv2.COLOR_BGR2GRAY)</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664">
                <a:solidFill>
                  <a:schemeClr val="lt1"/>
                </a:solidFill>
                <a:latin typeface="Bell MT"/>
                <a:ea typeface="Bell MT"/>
                <a:cs typeface="Bell MT"/>
                <a:sym typeface="Bell MT"/>
              </a:rPr>
              <a:t>    xyg=cv2.flip(xyg,1)</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664">
                <a:solidFill>
                  <a:schemeClr val="lt1"/>
                </a:solidFill>
                <a:latin typeface="Bell MT"/>
                <a:ea typeface="Bell MT"/>
                <a:cs typeface="Bell MT"/>
                <a:sym typeface="Bell MT"/>
              </a:rPr>
              <a:t>    xyg=rescaleframe(xyg)</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664">
                <a:solidFill>
                  <a:schemeClr val="lt1"/>
                </a:solidFill>
                <a:latin typeface="Bell MT"/>
                <a:ea typeface="Bell MT"/>
                <a:cs typeface="Bell MT"/>
                <a:sym typeface="Bell MT"/>
              </a:rPr>
              <a:t>    haar_cascade=cv2.CascadeClassifier('haar_face2.xml')</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664">
                <a:solidFill>
                  <a:schemeClr val="lt1"/>
                </a:solidFill>
                <a:latin typeface="Bell MT"/>
                <a:ea typeface="Bell MT"/>
                <a:cs typeface="Bell MT"/>
                <a:sym typeface="Bell MT"/>
              </a:rPr>
              <a:t>    faces_rect=haar_cascade.detectMultiScale(xyg,1.1,4)</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664">
                <a:solidFill>
                  <a:schemeClr val="lt1"/>
                </a:solidFill>
                <a:latin typeface="Bell MT"/>
                <a:ea typeface="Bell MT"/>
                <a:cs typeface="Bell MT"/>
                <a:sym typeface="Bell MT"/>
              </a:rPr>
              <a:t>    for(x,y,w,h) in faces_rect:</a:t>
            </a:r>
            <a:endParaRPr sz="16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        </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964">
              <a:solidFill>
                <a:schemeClr val="lt1"/>
              </a:solidFill>
              <a:latin typeface="Bell MT"/>
              <a:ea typeface="Bell MT"/>
              <a:cs typeface="Bell MT"/>
              <a:sym typeface="Bell MT"/>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4" name="Shape 1234"/>
        <p:cNvGrpSpPr/>
        <p:nvPr/>
      </p:nvGrpSpPr>
      <p:grpSpPr>
        <a:xfrm>
          <a:off x="0" y="0"/>
          <a:ext cx="0" cy="0"/>
          <a:chOff x="0" y="0"/>
          <a:chExt cx="0" cy="0"/>
        </a:xfrm>
      </p:grpSpPr>
      <p:sp>
        <p:nvSpPr>
          <p:cNvPr id="1235" name="Google Shape;1235;p120"/>
          <p:cNvSpPr txBox="1"/>
          <p:nvPr/>
        </p:nvSpPr>
        <p:spPr>
          <a:xfrm>
            <a:off x="1342575" y="31046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236" name="Google Shape;1236;p12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Bell MT"/>
                <a:ea typeface="Bell MT"/>
                <a:cs typeface="Bell MT"/>
                <a:sym typeface="Bell MT"/>
              </a:rPr>
              <a:t>Code for face detection →</a:t>
            </a:r>
            <a:endParaRPr sz="3000">
              <a:solidFill>
                <a:schemeClr val="lt1"/>
              </a:solidFill>
              <a:latin typeface="Bell MT"/>
              <a:ea typeface="Bell MT"/>
              <a:cs typeface="Bell MT"/>
              <a:sym typeface="Bell MT"/>
            </a:endParaRPr>
          </a:p>
          <a:p>
            <a:pPr indent="0" lvl="0" marL="0" rtl="0" algn="l">
              <a:spcBef>
                <a:spcPts val="0"/>
              </a:spcBef>
              <a:spcAft>
                <a:spcPts val="0"/>
              </a:spcAft>
              <a:buNone/>
            </a:pPr>
            <a:r>
              <a:t/>
            </a:r>
            <a:endParaRPr sz="300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radius=((x+2*w+200)//2),(((y+h)//2)+65)</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        cv2.circle(xyg,radius,((w+h)//4),(0,255,0),2)</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        #blank=cv2.circle(blank,radius,((w+h)//4)+10,(0,255,0),2)</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        #jcole=cv2.bitwise_and(xyg,xyg, mask=blank)</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    cv2.imshow('face',xyg)</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    if(cv2.waitKey(1) &amp; 0xFF==ord('d')):</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        break    </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captue.release()</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964">
                <a:solidFill>
                  <a:schemeClr val="lt1"/>
                </a:solidFill>
                <a:latin typeface="Bell MT"/>
                <a:ea typeface="Bell MT"/>
                <a:cs typeface="Bell MT"/>
                <a:sym typeface="Bell MT"/>
              </a:rPr>
              <a:t>cv2.destroyAllWindows()</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964">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964">
              <a:solidFill>
                <a:schemeClr val="lt1"/>
              </a:solidFill>
              <a:latin typeface="Bell MT"/>
              <a:ea typeface="Bell MT"/>
              <a:cs typeface="Bell MT"/>
              <a:sym typeface="Bell MT"/>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0" name="Shape 1240"/>
        <p:cNvGrpSpPr/>
        <p:nvPr/>
      </p:nvGrpSpPr>
      <p:grpSpPr>
        <a:xfrm>
          <a:off x="0" y="0"/>
          <a:ext cx="0" cy="0"/>
          <a:chOff x="0" y="0"/>
          <a:chExt cx="0" cy="0"/>
        </a:xfrm>
      </p:grpSpPr>
      <p:sp>
        <p:nvSpPr>
          <p:cNvPr id="1241" name="Google Shape;1241;p121"/>
          <p:cNvSpPr txBox="1"/>
          <p:nvPr>
            <p:ph type="title"/>
          </p:nvPr>
        </p:nvSpPr>
        <p:spPr>
          <a:xfrm>
            <a:off x="673375" y="217725"/>
            <a:ext cx="7047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lt1"/>
                </a:solidFill>
                <a:latin typeface="Bell MT"/>
                <a:ea typeface="Bell MT"/>
                <a:cs typeface="Bell MT"/>
                <a:sym typeface="Bell MT"/>
              </a:rPr>
              <a:t>Code for ‘Face Recognition’ feature -&gt;</a:t>
            </a:r>
            <a:endParaRPr sz="3000" u="sng">
              <a:solidFill>
                <a:schemeClr val="lt1"/>
              </a:solidFill>
              <a:latin typeface="Bell MT"/>
              <a:ea typeface="Bell MT"/>
              <a:cs typeface="Bell MT"/>
              <a:sym typeface="Bell MT"/>
            </a:endParaRPr>
          </a:p>
          <a:p>
            <a:pPr indent="0" lvl="0" marL="0" rtl="0" algn="l">
              <a:spcBef>
                <a:spcPts val="0"/>
              </a:spcBef>
              <a:spcAft>
                <a:spcPts val="0"/>
              </a:spcAft>
              <a:buClr>
                <a:schemeClr val="dk1"/>
              </a:buClr>
              <a:buSzPts val="1100"/>
              <a:buFont typeface="Arial"/>
              <a:buNone/>
            </a:pPr>
            <a:r>
              <a:t/>
            </a:r>
            <a:endParaRPr sz="3000" u="sng">
              <a:solidFill>
                <a:schemeClr val="lt1"/>
              </a:solidFill>
              <a:latin typeface="Bell MT"/>
              <a:ea typeface="Bell MT"/>
              <a:cs typeface="Bell MT"/>
              <a:sym typeface="Bell MT"/>
            </a:endParaRPr>
          </a:p>
        </p:txBody>
      </p:sp>
      <p:pic>
        <p:nvPicPr>
          <p:cNvPr id="1242" name="Google Shape;1242;p121"/>
          <p:cNvPicPr preferRelativeResize="0"/>
          <p:nvPr/>
        </p:nvPicPr>
        <p:blipFill>
          <a:blip r:embed="rId3">
            <a:alphaModFix/>
          </a:blip>
          <a:stretch>
            <a:fillRect/>
          </a:stretch>
        </p:blipFill>
        <p:spPr>
          <a:xfrm>
            <a:off x="4983900" y="1011727"/>
            <a:ext cx="3850900" cy="2565675"/>
          </a:xfrm>
          <a:prstGeom prst="rect">
            <a:avLst/>
          </a:prstGeom>
          <a:noFill/>
          <a:ln>
            <a:noFill/>
          </a:ln>
        </p:spPr>
      </p:pic>
      <p:sp>
        <p:nvSpPr>
          <p:cNvPr id="1243" name="Google Shape;1243;p121"/>
          <p:cNvSpPr txBox="1"/>
          <p:nvPr/>
        </p:nvSpPr>
        <p:spPr>
          <a:xfrm>
            <a:off x="304950" y="1011725"/>
            <a:ext cx="9144000" cy="41028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import tensorflow as tf </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from keras.preprocessing import image</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from _future_ import print_function</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import click</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import os</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import re</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import face_recognition.api as face_recognition</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import multiprocessing</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import sys</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import itertools</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def print_result(filename, location):</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    top, right, bottom, left = location</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    print("{},{},{},{},{}".format(filename, top, right, bottom, left))</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def test_image(image_to_check, model, upsample):</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    unknown_image = face_recognition.load_image_file(image_to_check)</a:t>
            </a:r>
            <a:endParaRPr sz="1279">
              <a:solidFill>
                <a:schemeClr val="lt1"/>
              </a:solidFill>
              <a:latin typeface="Bell MT"/>
              <a:ea typeface="Bell MT"/>
              <a:cs typeface="Bell MT"/>
              <a:sym typeface="Bell MT"/>
            </a:endParaRPr>
          </a:p>
          <a:p>
            <a:pPr indent="0" lvl="0" marL="0" rtl="0" algn="l">
              <a:lnSpc>
                <a:spcPct val="105000"/>
              </a:lnSpc>
              <a:spcBef>
                <a:spcPts val="0"/>
              </a:spcBef>
              <a:spcAft>
                <a:spcPts val="0"/>
              </a:spcAft>
              <a:buNone/>
            </a:pPr>
            <a:r>
              <a:rPr lang="en" sz="1279">
                <a:solidFill>
                  <a:schemeClr val="lt1"/>
                </a:solidFill>
                <a:latin typeface="Bell MT"/>
                <a:ea typeface="Bell MT"/>
                <a:cs typeface="Bell MT"/>
                <a:sym typeface="Bell MT"/>
              </a:rPr>
              <a:t>    face_locations = face_recognition.face_locations(unknown_image, number_of_times_to_upsample=upsample, model=model)</a:t>
            </a:r>
            <a:endParaRPr sz="1279">
              <a:solidFill>
                <a:schemeClr val="lt1"/>
              </a:solidFill>
              <a:latin typeface="Bell MT"/>
              <a:ea typeface="Bell MT"/>
              <a:cs typeface="Bell MT"/>
              <a:sym typeface="Bell M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7" name="Shape 1247"/>
        <p:cNvGrpSpPr/>
        <p:nvPr/>
      </p:nvGrpSpPr>
      <p:grpSpPr>
        <a:xfrm>
          <a:off x="0" y="0"/>
          <a:ext cx="0" cy="0"/>
          <a:chOff x="0" y="0"/>
          <a:chExt cx="0" cy="0"/>
        </a:xfrm>
      </p:grpSpPr>
      <p:pic>
        <p:nvPicPr>
          <p:cNvPr id="1248" name="Google Shape;1248;p122"/>
          <p:cNvPicPr preferRelativeResize="0"/>
          <p:nvPr/>
        </p:nvPicPr>
        <p:blipFill>
          <a:blip r:embed="rId3">
            <a:alphaModFix/>
          </a:blip>
          <a:stretch>
            <a:fillRect/>
          </a:stretch>
        </p:blipFill>
        <p:spPr>
          <a:xfrm>
            <a:off x="5468950" y="2405475"/>
            <a:ext cx="3537250" cy="2478650"/>
          </a:xfrm>
          <a:prstGeom prst="rect">
            <a:avLst/>
          </a:prstGeom>
          <a:noFill/>
          <a:ln>
            <a:noFill/>
          </a:ln>
        </p:spPr>
      </p:pic>
      <p:sp>
        <p:nvSpPr>
          <p:cNvPr id="1249" name="Google Shape;1249;p122"/>
          <p:cNvSpPr txBox="1"/>
          <p:nvPr/>
        </p:nvSpPr>
        <p:spPr>
          <a:xfrm>
            <a:off x="152400" y="152400"/>
            <a:ext cx="9514800" cy="56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Bell MT"/>
                <a:ea typeface="Bell MT"/>
                <a:cs typeface="Bell MT"/>
                <a:sym typeface="Bell MT"/>
              </a:rPr>
              <a:t>for face_location in face_locations:</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200">
                <a:solidFill>
                  <a:schemeClr val="lt1"/>
                </a:solidFill>
                <a:latin typeface="Bell MT"/>
                <a:ea typeface="Bell MT"/>
                <a:cs typeface="Bell MT"/>
                <a:sym typeface="Bell MT"/>
              </a:rPr>
              <a:t>        print_result(image_to_check, face_location)</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def image_files_in_folder(folder):</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return [os.path.join(folder, f) for f in os.listdir(folder) if re.match(r'.*\.(jpg|jpeg|png)', f, flags=re.I)]</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def process_images_in_process_pool(images_to_check, number_of_cpus, model, upsample):</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if number_of_cpus == -1:</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processes = None</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else:</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200">
                <a:solidFill>
                  <a:schemeClr val="lt1"/>
                </a:solidFill>
                <a:latin typeface="Bell MT"/>
                <a:ea typeface="Bell MT"/>
                <a:cs typeface="Bell MT"/>
                <a:sym typeface="Bell MT"/>
              </a:rPr>
              <a:t>        processes = number_of_cpus</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context = multiprocessing</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if "forkserver" in multiprocessing.get_all_start_methods():</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context = multiprocessing.get_context("forkserver")</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pool = context.Pool(processes=processes)</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function_parameters = zip(</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images_to_check,</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itertools.repeat(model),</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itertools.repeat(upsample),</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Bell MT"/>
                <a:ea typeface="Bell MT"/>
                <a:cs typeface="Bell MT"/>
                <a:sym typeface="Bell MT"/>
              </a:rPr>
              <a:t>    )</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Bell MT"/>
              <a:ea typeface="Bell MT"/>
              <a:cs typeface="Bell MT"/>
              <a:sym typeface="Bell M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Bell MT"/>
              <a:ea typeface="Bell MT"/>
              <a:cs typeface="Bell MT"/>
              <a:sym typeface="Bell M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3" name="Shape 1253"/>
        <p:cNvGrpSpPr/>
        <p:nvPr/>
      </p:nvGrpSpPr>
      <p:grpSpPr>
        <a:xfrm>
          <a:off x="0" y="0"/>
          <a:ext cx="0" cy="0"/>
          <a:chOff x="0" y="0"/>
          <a:chExt cx="0" cy="0"/>
        </a:xfrm>
      </p:grpSpPr>
      <p:sp>
        <p:nvSpPr>
          <p:cNvPr id="1254" name="Google Shape;1254;p123"/>
          <p:cNvSpPr txBox="1"/>
          <p:nvPr/>
        </p:nvSpPr>
        <p:spPr>
          <a:xfrm>
            <a:off x="0" y="0"/>
            <a:ext cx="9144000" cy="50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450">
                <a:solidFill>
                  <a:schemeClr val="lt1"/>
                </a:solidFill>
                <a:latin typeface="Bell MT"/>
                <a:ea typeface="Bell MT"/>
                <a:cs typeface="Bell MT"/>
                <a:sym typeface="Bell MT"/>
              </a:rPr>
              <a:t>pool.starmap(test_image, function_parameters)</a:t>
            </a:r>
            <a:endParaRPr sz="14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t/>
            </a:r>
            <a:endParaRPr sz="1231">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@click.command()</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@click.argument('image_to_check')</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@click.option('--cpus', default=1, help='number of CPU cores to use in parallel. -1 means "use all in system"')</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@click.option('--model', default="hog", help='Which face detection model to use. Options are "hog" or "cnn".')</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@click.option('--upsample', default=0, help='How many times to upsample the image looking for faces. Higher numbers find smaller faces.')</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def main(image_to_check, cpus, model, upsample):</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 Multi-core processing only supported on Python 3.4 or greater</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if (sys.version_info &lt; (3, 4)) and cpus != 1:</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click.echo("WARNING: Multi-processing support requires Python 3.4 or greater. Falling back to single-threaded processing!")</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cpus = 1</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if os.path.isdir(image_to_check):</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if cpus == 1:</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[test_image(image_file, model, upsample) for image_file in image_files_in_folder(image_to_check)]</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else:</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process_images_in_process_pool(image_files_in_folder(image_to_check), cpus, model, upsample)</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else:</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test_image(image_to_check, model, upsample)</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if _name_ == "_main_":</a:t>
            </a:r>
            <a:endParaRPr sz="1250">
              <a:solidFill>
                <a:schemeClr val="lt1"/>
              </a:solidFill>
              <a:latin typeface="Bell MT"/>
              <a:ea typeface="Bell MT"/>
              <a:cs typeface="Bell MT"/>
              <a:sym typeface="Bell MT"/>
            </a:endParaRPr>
          </a:p>
          <a:p>
            <a:pPr indent="0" lvl="0" marL="0" rtl="0" algn="l">
              <a:lnSpc>
                <a:spcPct val="95000"/>
              </a:lnSpc>
              <a:spcBef>
                <a:spcPts val="0"/>
              </a:spcBef>
              <a:spcAft>
                <a:spcPts val="0"/>
              </a:spcAft>
              <a:buClr>
                <a:schemeClr val="dk1"/>
              </a:buClr>
              <a:buSzPts val="523"/>
              <a:buFont typeface="Arial"/>
              <a:buNone/>
            </a:pPr>
            <a:r>
              <a:rPr lang="en" sz="1250">
                <a:solidFill>
                  <a:schemeClr val="lt1"/>
                </a:solidFill>
                <a:latin typeface="Bell MT"/>
                <a:ea typeface="Bell MT"/>
                <a:cs typeface="Bell MT"/>
                <a:sym typeface="Bell MT"/>
              </a:rPr>
              <a:t>    main(</a:t>
            </a:r>
            <a:endParaRPr sz="12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450">
              <a:solidFill>
                <a:schemeClr val="lt1"/>
              </a:solidFill>
              <a:latin typeface="Bell MT"/>
              <a:ea typeface="Bell MT"/>
              <a:cs typeface="Bell MT"/>
              <a:sym typeface="Bell M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2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260" name="Google Shape;1260;p124"/>
          <p:cNvSpPr txBox="1"/>
          <p:nvPr>
            <p:ph type="title"/>
          </p:nvPr>
        </p:nvSpPr>
        <p:spPr>
          <a:xfrm>
            <a:off x="113200" y="120525"/>
            <a:ext cx="7762200" cy="68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000" u="sng">
              <a:latin typeface="Bell MT"/>
              <a:ea typeface="Bell MT"/>
              <a:cs typeface="Bell MT"/>
              <a:sym typeface="Bell MT"/>
            </a:endParaRPr>
          </a:p>
          <a:p>
            <a:pPr indent="0" lvl="0" marL="0" rtl="0" algn="l">
              <a:spcBef>
                <a:spcPts val="0"/>
              </a:spcBef>
              <a:spcAft>
                <a:spcPts val="0"/>
              </a:spcAft>
              <a:buNone/>
            </a:pPr>
            <a:r>
              <a:t/>
            </a:r>
            <a:endParaRPr sz="3000" u="sng">
              <a:latin typeface="Bell MT"/>
              <a:ea typeface="Bell MT"/>
              <a:cs typeface="Bell MT"/>
              <a:sym typeface="Bell MT"/>
            </a:endParaRPr>
          </a:p>
          <a:p>
            <a:pPr indent="0" lvl="0" marL="0" rtl="0" algn="l">
              <a:spcBef>
                <a:spcPts val="0"/>
              </a:spcBef>
              <a:spcAft>
                <a:spcPts val="0"/>
              </a:spcAft>
              <a:buNone/>
            </a:pPr>
            <a:r>
              <a:rPr lang="en" sz="3000" u="sng">
                <a:latin typeface="Bell MT"/>
                <a:ea typeface="Bell MT"/>
                <a:cs typeface="Bell MT"/>
                <a:sym typeface="Bell MT"/>
              </a:rPr>
              <a:t>Demonstration of ‘face recognition’ code :</a:t>
            </a:r>
            <a:endParaRPr sz="3000" u="sng">
              <a:latin typeface="Bell MT"/>
              <a:ea typeface="Bell MT"/>
              <a:cs typeface="Bell MT"/>
              <a:sym typeface="Bell MT"/>
            </a:endParaRPr>
          </a:p>
          <a:p>
            <a:pPr indent="0" lvl="0" marL="0" rtl="0" algn="l">
              <a:spcBef>
                <a:spcPts val="0"/>
              </a:spcBef>
              <a:spcAft>
                <a:spcPts val="0"/>
              </a:spcAft>
              <a:buNone/>
            </a:pPr>
            <a:r>
              <a:t/>
            </a:r>
            <a:endParaRPr/>
          </a:p>
        </p:txBody>
      </p:sp>
      <p:pic>
        <p:nvPicPr>
          <p:cNvPr id="1261" name="Google Shape;1261;p124"/>
          <p:cNvPicPr preferRelativeResize="0"/>
          <p:nvPr/>
        </p:nvPicPr>
        <p:blipFill rotWithShape="1">
          <a:blip r:embed="rId3">
            <a:alphaModFix/>
          </a:blip>
          <a:srcRect b="16657" l="30605" r="5164" t="3451"/>
          <a:stretch/>
        </p:blipFill>
        <p:spPr>
          <a:xfrm>
            <a:off x="1456275" y="1113700"/>
            <a:ext cx="5324126" cy="38597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5"/>
          <p:cNvSpPr/>
          <p:nvPr/>
        </p:nvSpPr>
        <p:spPr>
          <a:xfrm>
            <a:off x="1606298" y="1395280"/>
            <a:ext cx="1352700" cy="1352700"/>
          </a:xfrm>
          <a:prstGeom prst="ellipse">
            <a:avLst/>
          </a:prstGeom>
          <a:solidFill>
            <a:srgbClr val="5CFFF8">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25"/>
          <p:cNvSpPr txBox="1"/>
          <p:nvPr>
            <p:ph type="title"/>
          </p:nvPr>
        </p:nvSpPr>
        <p:spPr>
          <a:xfrm>
            <a:off x="1168350" y="1253150"/>
            <a:ext cx="7852800" cy="238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  </a:t>
            </a:r>
            <a:r>
              <a:rPr lang="en" sz="5900">
                <a:solidFill>
                  <a:schemeClr val="accent4"/>
                </a:solidFill>
              </a:rPr>
              <a:t> </a:t>
            </a:r>
            <a:r>
              <a:rPr b="1" lang="en" sz="5900">
                <a:solidFill>
                  <a:srgbClr val="00C3B1"/>
                </a:solidFill>
                <a:latin typeface="Montserrat"/>
                <a:ea typeface="Montserrat"/>
                <a:cs typeface="Montserrat"/>
                <a:sym typeface="Montserrat"/>
              </a:rPr>
              <a:t>Hand</a:t>
            </a:r>
            <a:r>
              <a:rPr b="1" lang="en" sz="5900">
                <a:latin typeface="Montserrat"/>
                <a:ea typeface="Montserrat"/>
                <a:cs typeface="Montserrat"/>
                <a:sym typeface="Montserrat"/>
              </a:rPr>
              <a:t> Gesture Recognition Model:</a:t>
            </a:r>
            <a:endParaRPr/>
          </a:p>
        </p:txBody>
      </p:sp>
      <p:sp>
        <p:nvSpPr>
          <p:cNvPr id="1268" name="Google Shape;1268;p12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cxnSp>
        <p:nvCxnSpPr>
          <p:cNvPr id="850" name="Google Shape;850;p99"/>
          <p:cNvCxnSpPr>
            <a:stCxn id="851" idx="6"/>
            <a:endCxn id="852" idx="2"/>
          </p:cNvCxnSpPr>
          <p:nvPr/>
        </p:nvCxnSpPr>
        <p:spPr>
          <a:xfrm>
            <a:off x="2221520" y="2709773"/>
            <a:ext cx="963600" cy="490500"/>
          </a:xfrm>
          <a:prstGeom prst="straightConnector1">
            <a:avLst/>
          </a:prstGeom>
          <a:noFill/>
          <a:ln cap="flat" cmpd="sng" w="19050">
            <a:solidFill>
              <a:schemeClr val="accent5"/>
            </a:solidFill>
            <a:prstDash val="solid"/>
            <a:round/>
            <a:headEnd len="med" w="med" type="none"/>
            <a:tailEnd len="med" w="med" type="none"/>
          </a:ln>
        </p:spPr>
      </p:cxnSp>
      <p:sp>
        <p:nvSpPr>
          <p:cNvPr id="853" name="Google Shape;853;p9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854" name="Google Shape;854;p99"/>
          <p:cNvSpPr txBox="1"/>
          <p:nvPr/>
        </p:nvSpPr>
        <p:spPr>
          <a:xfrm>
            <a:off x="856975" y="3237157"/>
            <a:ext cx="1848300" cy="4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1</a:t>
            </a:r>
            <a:endParaRPr sz="1800">
              <a:solidFill>
                <a:schemeClr val="lt1"/>
              </a:solidFill>
              <a:latin typeface="Montserrat ExtraBold"/>
              <a:ea typeface="Montserrat ExtraBold"/>
              <a:cs typeface="Montserrat ExtraBold"/>
              <a:sym typeface="Montserrat ExtraBold"/>
            </a:endParaRPr>
          </a:p>
        </p:txBody>
      </p:sp>
      <p:sp>
        <p:nvSpPr>
          <p:cNvPr id="855" name="Google Shape;855;p99"/>
          <p:cNvSpPr txBox="1"/>
          <p:nvPr/>
        </p:nvSpPr>
        <p:spPr>
          <a:xfrm>
            <a:off x="856972" y="3656907"/>
            <a:ext cx="18483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Comprehending the problem statement.</a:t>
            </a:r>
            <a:endParaRPr>
              <a:solidFill>
                <a:schemeClr val="lt1"/>
              </a:solidFill>
              <a:latin typeface="Barlow Semi Condensed Medium"/>
              <a:ea typeface="Barlow Semi Condensed Medium"/>
              <a:cs typeface="Barlow Semi Condensed Medium"/>
              <a:sym typeface="Barlow Semi Condensed Medium"/>
            </a:endParaRPr>
          </a:p>
        </p:txBody>
      </p:sp>
      <p:sp>
        <p:nvSpPr>
          <p:cNvPr id="856" name="Google Shape;856;p99"/>
          <p:cNvSpPr txBox="1"/>
          <p:nvPr/>
        </p:nvSpPr>
        <p:spPr>
          <a:xfrm>
            <a:off x="4560250" y="3237157"/>
            <a:ext cx="1848300" cy="4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3</a:t>
            </a:r>
            <a:endParaRPr sz="1800">
              <a:solidFill>
                <a:schemeClr val="lt1"/>
              </a:solidFill>
              <a:latin typeface="Montserrat ExtraBold"/>
              <a:ea typeface="Montserrat ExtraBold"/>
              <a:cs typeface="Montserrat ExtraBold"/>
              <a:sym typeface="Montserrat ExtraBold"/>
            </a:endParaRPr>
          </a:p>
        </p:txBody>
      </p:sp>
      <p:sp>
        <p:nvSpPr>
          <p:cNvPr id="857" name="Google Shape;857;p99"/>
          <p:cNvSpPr txBox="1"/>
          <p:nvPr/>
        </p:nvSpPr>
        <p:spPr>
          <a:xfrm>
            <a:off x="4560250" y="3656895"/>
            <a:ext cx="2055000" cy="88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Working on solutions proposed in the form of software implementation.</a:t>
            </a:r>
            <a:endParaRPr>
              <a:solidFill>
                <a:schemeClr val="lt1"/>
              </a:solidFill>
              <a:latin typeface="Barlow Semi Condensed Medium"/>
              <a:ea typeface="Barlow Semi Condensed Medium"/>
              <a:cs typeface="Barlow Semi Condensed Medium"/>
              <a:sym typeface="Barlow Semi Condensed Medium"/>
            </a:endParaRPr>
          </a:p>
        </p:txBody>
      </p:sp>
      <p:sp>
        <p:nvSpPr>
          <p:cNvPr id="858" name="Google Shape;858;p99"/>
          <p:cNvSpPr txBox="1"/>
          <p:nvPr/>
        </p:nvSpPr>
        <p:spPr>
          <a:xfrm>
            <a:off x="2702300" y="2222186"/>
            <a:ext cx="1848300" cy="4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2</a:t>
            </a:r>
            <a:endParaRPr sz="1800">
              <a:solidFill>
                <a:schemeClr val="lt1"/>
              </a:solidFill>
              <a:latin typeface="Montserrat ExtraBold"/>
              <a:ea typeface="Montserrat ExtraBold"/>
              <a:cs typeface="Montserrat ExtraBold"/>
              <a:sym typeface="Montserrat ExtraBold"/>
            </a:endParaRPr>
          </a:p>
        </p:txBody>
      </p:sp>
      <p:sp>
        <p:nvSpPr>
          <p:cNvPr id="859" name="Google Shape;859;p99"/>
          <p:cNvSpPr txBox="1"/>
          <p:nvPr/>
        </p:nvSpPr>
        <p:spPr>
          <a:xfrm>
            <a:off x="2603575" y="1528196"/>
            <a:ext cx="1947000" cy="7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Beginning with preliminary ideas as solutions. </a:t>
            </a:r>
            <a:endParaRPr>
              <a:solidFill>
                <a:schemeClr val="lt1"/>
              </a:solidFill>
              <a:latin typeface="Barlow Semi Condensed Medium"/>
              <a:ea typeface="Barlow Semi Condensed Medium"/>
              <a:cs typeface="Barlow Semi Condensed Medium"/>
              <a:sym typeface="Barlow Semi Condensed Medium"/>
            </a:endParaRPr>
          </a:p>
        </p:txBody>
      </p:sp>
      <p:sp>
        <p:nvSpPr>
          <p:cNvPr id="860" name="Google Shape;860;p99"/>
          <p:cNvSpPr txBox="1"/>
          <p:nvPr/>
        </p:nvSpPr>
        <p:spPr>
          <a:xfrm>
            <a:off x="6446850" y="2222186"/>
            <a:ext cx="1848300" cy="4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4</a:t>
            </a:r>
            <a:endParaRPr sz="1800">
              <a:solidFill>
                <a:schemeClr val="lt1"/>
              </a:solidFill>
              <a:latin typeface="Montserrat ExtraBold"/>
              <a:ea typeface="Montserrat ExtraBold"/>
              <a:cs typeface="Montserrat ExtraBold"/>
              <a:sym typeface="Montserrat ExtraBold"/>
            </a:endParaRPr>
          </a:p>
        </p:txBody>
      </p:sp>
      <p:sp>
        <p:nvSpPr>
          <p:cNvPr id="861" name="Google Shape;861;p99"/>
          <p:cNvSpPr txBox="1"/>
          <p:nvPr/>
        </p:nvSpPr>
        <p:spPr>
          <a:xfrm>
            <a:off x="6448813" y="1405399"/>
            <a:ext cx="18483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Making desired changes for better results in the software implemented.</a:t>
            </a:r>
            <a:endParaRPr>
              <a:solidFill>
                <a:schemeClr val="lt1"/>
              </a:solidFill>
              <a:latin typeface="Barlow Semi Condensed Medium"/>
              <a:ea typeface="Barlow Semi Condensed Medium"/>
              <a:cs typeface="Barlow Semi Condensed Medium"/>
              <a:sym typeface="Barlow Semi Condensed Medium"/>
            </a:endParaRPr>
          </a:p>
        </p:txBody>
      </p:sp>
      <p:sp>
        <p:nvSpPr>
          <p:cNvPr id="851" name="Google Shape;851;p99"/>
          <p:cNvSpPr/>
          <p:nvPr/>
        </p:nvSpPr>
        <p:spPr>
          <a:xfrm>
            <a:off x="1336820" y="2267273"/>
            <a:ext cx="884700" cy="8850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99"/>
          <p:cNvSpPr/>
          <p:nvPr/>
        </p:nvSpPr>
        <p:spPr>
          <a:xfrm>
            <a:off x="5040100" y="2267273"/>
            <a:ext cx="884700" cy="885000"/>
          </a:xfrm>
          <a:prstGeom prst="ellipse">
            <a:avLst/>
          </a:prstGeom>
          <a:solidFill>
            <a:srgbClr val="5CFFF8">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9"/>
          <p:cNvSpPr/>
          <p:nvPr/>
        </p:nvSpPr>
        <p:spPr>
          <a:xfrm>
            <a:off x="3184995" y="2757773"/>
            <a:ext cx="884700" cy="885000"/>
          </a:xfrm>
          <a:prstGeom prst="ellipse">
            <a:avLst/>
          </a:prstGeom>
          <a:solidFill>
            <a:srgbClr val="FDFF5C">
              <a:alpha val="4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9"/>
          <p:cNvSpPr/>
          <p:nvPr/>
        </p:nvSpPr>
        <p:spPr>
          <a:xfrm>
            <a:off x="6930590" y="2757773"/>
            <a:ext cx="884700" cy="885000"/>
          </a:xfrm>
          <a:prstGeom prst="ellipse">
            <a:avLst/>
          </a:prstGeom>
          <a:solidFill>
            <a:srgbClr val="955CFF">
              <a:alpha val="2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9"/>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timing</a:t>
            </a:r>
            <a:endParaRPr/>
          </a:p>
        </p:txBody>
      </p:sp>
      <p:grpSp>
        <p:nvGrpSpPr>
          <p:cNvPr id="865" name="Google Shape;865;p99"/>
          <p:cNvGrpSpPr/>
          <p:nvPr/>
        </p:nvGrpSpPr>
        <p:grpSpPr>
          <a:xfrm>
            <a:off x="3412542" y="3010343"/>
            <a:ext cx="429755" cy="429752"/>
            <a:chOff x="2553143" y="3430414"/>
            <a:chExt cx="393946" cy="393979"/>
          </a:xfrm>
        </p:grpSpPr>
        <p:sp>
          <p:nvSpPr>
            <p:cNvPr id="866" name="Google Shape;866;p99"/>
            <p:cNvSpPr/>
            <p:nvPr/>
          </p:nvSpPr>
          <p:spPr>
            <a:xfrm>
              <a:off x="2900293" y="3534260"/>
              <a:ext cx="46795" cy="69793"/>
            </a:xfrm>
            <a:custGeom>
              <a:rect b="b" l="l" r="r" t="t"/>
              <a:pathLst>
                <a:path extrusionOk="0" h="2097" w="1406">
                  <a:moveTo>
                    <a:pt x="1" y="0"/>
                  </a:moveTo>
                  <a:lnTo>
                    <a:pt x="1" y="2096"/>
                  </a:lnTo>
                  <a:lnTo>
                    <a:pt x="715" y="2096"/>
                  </a:lnTo>
                  <a:lnTo>
                    <a:pt x="715" y="1405"/>
                  </a:lnTo>
                  <a:lnTo>
                    <a:pt x="1406" y="1405"/>
                  </a:lnTo>
                  <a:lnTo>
                    <a:pt x="1406" y="715"/>
                  </a:lnTo>
                  <a:lnTo>
                    <a:pt x="715" y="715"/>
                  </a:lnTo>
                  <a:lnTo>
                    <a:pt x="7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9"/>
            <p:cNvSpPr/>
            <p:nvPr/>
          </p:nvSpPr>
          <p:spPr>
            <a:xfrm>
              <a:off x="2900293" y="3650787"/>
              <a:ext cx="46795" cy="69760"/>
            </a:xfrm>
            <a:custGeom>
              <a:rect b="b" l="l" r="r" t="t"/>
              <a:pathLst>
                <a:path extrusionOk="0" h="2096" w="1406">
                  <a:moveTo>
                    <a:pt x="1" y="0"/>
                  </a:moveTo>
                  <a:lnTo>
                    <a:pt x="1" y="2096"/>
                  </a:lnTo>
                  <a:lnTo>
                    <a:pt x="715" y="2096"/>
                  </a:lnTo>
                  <a:lnTo>
                    <a:pt x="715" y="1381"/>
                  </a:lnTo>
                  <a:lnTo>
                    <a:pt x="1406" y="1381"/>
                  </a:lnTo>
                  <a:lnTo>
                    <a:pt x="1406" y="691"/>
                  </a:lnTo>
                  <a:lnTo>
                    <a:pt x="715" y="691"/>
                  </a:lnTo>
                  <a:lnTo>
                    <a:pt x="7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9"/>
            <p:cNvSpPr/>
            <p:nvPr/>
          </p:nvSpPr>
          <p:spPr>
            <a:xfrm>
              <a:off x="2553143" y="3534260"/>
              <a:ext cx="45996" cy="69793"/>
            </a:xfrm>
            <a:custGeom>
              <a:rect b="b" l="l" r="r" t="t"/>
              <a:pathLst>
                <a:path extrusionOk="0" h="2097" w="1382">
                  <a:moveTo>
                    <a:pt x="691" y="0"/>
                  </a:moveTo>
                  <a:lnTo>
                    <a:pt x="691" y="715"/>
                  </a:lnTo>
                  <a:lnTo>
                    <a:pt x="0" y="715"/>
                  </a:lnTo>
                  <a:lnTo>
                    <a:pt x="0" y="1405"/>
                  </a:lnTo>
                  <a:lnTo>
                    <a:pt x="691" y="1405"/>
                  </a:lnTo>
                  <a:lnTo>
                    <a:pt x="691" y="2096"/>
                  </a:lnTo>
                  <a:lnTo>
                    <a:pt x="1381" y="2096"/>
                  </a:lnTo>
                  <a:lnTo>
                    <a:pt x="13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9"/>
            <p:cNvSpPr/>
            <p:nvPr/>
          </p:nvSpPr>
          <p:spPr>
            <a:xfrm>
              <a:off x="2553143" y="3650787"/>
              <a:ext cx="45996" cy="69760"/>
            </a:xfrm>
            <a:custGeom>
              <a:rect b="b" l="l" r="r" t="t"/>
              <a:pathLst>
                <a:path extrusionOk="0" h="2096" w="1382">
                  <a:moveTo>
                    <a:pt x="691" y="0"/>
                  </a:moveTo>
                  <a:lnTo>
                    <a:pt x="691" y="691"/>
                  </a:lnTo>
                  <a:lnTo>
                    <a:pt x="0" y="691"/>
                  </a:lnTo>
                  <a:lnTo>
                    <a:pt x="0" y="1381"/>
                  </a:lnTo>
                  <a:lnTo>
                    <a:pt x="691" y="1381"/>
                  </a:lnTo>
                  <a:lnTo>
                    <a:pt x="691" y="2096"/>
                  </a:lnTo>
                  <a:lnTo>
                    <a:pt x="1381" y="2096"/>
                  </a:lnTo>
                  <a:lnTo>
                    <a:pt x="13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99"/>
            <p:cNvSpPr/>
            <p:nvPr/>
          </p:nvSpPr>
          <p:spPr>
            <a:xfrm>
              <a:off x="2656955" y="3778397"/>
              <a:ext cx="69793" cy="45996"/>
            </a:xfrm>
            <a:custGeom>
              <a:rect b="b" l="l" r="r" t="t"/>
              <a:pathLst>
                <a:path extrusionOk="0" h="1382" w="2097">
                  <a:moveTo>
                    <a:pt x="1" y="0"/>
                  </a:moveTo>
                  <a:lnTo>
                    <a:pt x="1" y="691"/>
                  </a:lnTo>
                  <a:lnTo>
                    <a:pt x="691" y="691"/>
                  </a:lnTo>
                  <a:lnTo>
                    <a:pt x="691" y="1381"/>
                  </a:lnTo>
                  <a:lnTo>
                    <a:pt x="1406" y="1381"/>
                  </a:lnTo>
                  <a:lnTo>
                    <a:pt x="1406" y="691"/>
                  </a:lnTo>
                  <a:lnTo>
                    <a:pt x="2096" y="691"/>
                  </a:lnTo>
                  <a:lnTo>
                    <a:pt x="20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9"/>
            <p:cNvSpPr/>
            <p:nvPr/>
          </p:nvSpPr>
          <p:spPr>
            <a:xfrm>
              <a:off x="2773482" y="3778397"/>
              <a:ext cx="68995" cy="45996"/>
            </a:xfrm>
            <a:custGeom>
              <a:rect b="b" l="l" r="r" t="t"/>
              <a:pathLst>
                <a:path extrusionOk="0" h="1382" w="2073">
                  <a:moveTo>
                    <a:pt x="1" y="0"/>
                  </a:moveTo>
                  <a:lnTo>
                    <a:pt x="1" y="691"/>
                  </a:lnTo>
                  <a:lnTo>
                    <a:pt x="691" y="691"/>
                  </a:lnTo>
                  <a:lnTo>
                    <a:pt x="691" y="1381"/>
                  </a:lnTo>
                  <a:lnTo>
                    <a:pt x="1382" y="1381"/>
                  </a:lnTo>
                  <a:lnTo>
                    <a:pt x="1382" y="691"/>
                  </a:lnTo>
                  <a:lnTo>
                    <a:pt x="2072" y="691"/>
                  </a:lnTo>
                  <a:lnTo>
                    <a:pt x="20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9"/>
            <p:cNvSpPr/>
            <p:nvPr/>
          </p:nvSpPr>
          <p:spPr>
            <a:xfrm>
              <a:off x="2656955" y="3430414"/>
              <a:ext cx="69793" cy="45996"/>
            </a:xfrm>
            <a:custGeom>
              <a:rect b="b" l="l" r="r" t="t"/>
              <a:pathLst>
                <a:path extrusionOk="0" h="1382" w="2097">
                  <a:moveTo>
                    <a:pt x="691" y="1"/>
                  </a:moveTo>
                  <a:lnTo>
                    <a:pt x="691"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9"/>
            <p:cNvSpPr/>
            <p:nvPr/>
          </p:nvSpPr>
          <p:spPr>
            <a:xfrm>
              <a:off x="2772683" y="3430414"/>
              <a:ext cx="69793" cy="45996"/>
            </a:xfrm>
            <a:custGeom>
              <a:rect b="b" l="l" r="r" t="t"/>
              <a:pathLst>
                <a:path extrusionOk="0" h="1382" w="2097">
                  <a:moveTo>
                    <a:pt x="715" y="1"/>
                  </a:moveTo>
                  <a:lnTo>
                    <a:pt x="715"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9"/>
            <p:cNvSpPr/>
            <p:nvPr/>
          </p:nvSpPr>
          <p:spPr>
            <a:xfrm>
              <a:off x="2761600" y="3609548"/>
              <a:ext cx="34913" cy="58710"/>
            </a:xfrm>
            <a:custGeom>
              <a:rect b="b" l="l" r="r" t="t"/>
              <a:pathLst>
                <a:path extrusionOk="0" h="1764" w="1049">
                  <a:moveTo>
                    <a:pt x="1048" y="1"/>
                  </a:moveTo>
                  <a:lnTo>
                    <a:pt x="0" y="429"/>
                  </a:lnTo>
                  <a:lnTo>
                    <a:pt x="0" y="1763"/>
                  </a:lnTo>
                  <a:lnTo>
                    <a:pt x="1048" y="1334"/>
                  </a:lnTo>
                  <a:lnTo>
                    <a:pt x="10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9"/>
            <p:cNvSpPr/>
            <p:nvPr/>
          </p:nvSpPr>
          <p:spPr>
            <a:xfrm>
              <a:off x="2703719" y="3609548"/>
              <a:ext cx="34913" cy="58710"/>
            </a:xfrm>
            <a:custGeom>
              <a:rect b="b" l="l" r="r" t="t"/>
              <a:pathLst>
                <a:path extrusionOk="0" h="1764" w="1049">
                  <a:moveTo>
                    <a:pt x="1" y="1"/>
                  </a:moveTo>
                  <a:lnTo>
                    <a:pt x="1" y="1334"/>
                  </a:lnTo>
                  <a:lnTo>
                    <a:pt x="1049" y="1763"/>
                  </a:lnTo>
                  <a:lnTo>
                    <a:pt x="1049" y="4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9"/>
            <p:cNvSpPr/>
            <p:nvPr/>
          </p:nvSpPr>
          <p:spPr>
            <a:xfrm>
              <a:off x="2723556" y="3581823"/>
              <a:ext cx="53119" cy="21434"/>
            </a:xfrm>
            <a:custGeom>
              <a:rect b="b" l="l" r="r" t="t"/>
              <a:pathLst>
                <a:path extrusionOk="0" h="644" w="1596">
                  <a:moveTo>
                    <a:pt x="786" y="0"/>
                  </a:moveTo>
                  <a:lnTo>
                    <a:pt x="0" y="334"/>
                  </a:lnTo>
                  <a:lnTo>
                    <a:pt x="786" y="643"/>
                  </a:lnTo>
                  <a:lnTo>
                    <a:pt x="1596" y="334"/>
                  </a:ln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9"/>
            <p:cNvSpPr/>
            <p:nvPr/>
          </p:nvSpPr>
          <p:spPr>
            <a:xfrm>
              <a:off x="2622074" y="3500177"/>
              <a:ext cx="255277" cy="254445"/>
            </a:xfrm>
            <a:custGeom>
              <a:rect b="b" l="l" r="r" t="t"/>
              <a:pathLst>
                <a:path extrusionOk="0" h="7645" w="7670">
                  <a:moveTo>
                    <a:pt x="3835" y="1715"/>
                  </a:moveTo>
                  <a:lnTo>
                    <a:pt x="5931" y="2549"/>
                  </a:lnTo>
                  <a:lnTo>
                    <a:pt x="5931" y="5097"/>
                  </a:lnTo>
                  <a:lnTo>
                    <a:pt x="3835" y="5930"/>
                  </a:lnTo>
                  <a:lnTo>
                    <a:pt x="1739" y="5097"/>
                  </a:lnTo>
                  <a:lnTo>
                    <a:pt x="1739" y="2549"/>
                  </a:lnTo>
                  <a:lnTo>
                    <a:pt x="3835" y="1715"/>
                  </a:lnTo>
                  <a:close/>
                  <a:moveTo>
                    <a:pt x="1" y="0"/>
                  </a:moveTo>
                  <a:lnTo>
                    <a:pt x="1" y="7645"/>
                  </a:lnTo>
                  <a:lnTo>
                    <a:pt x="7669" y="7645"/>
                  </a:lnTo>
                  <a:lnTo>
                    <a:pt x="76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99"/>
          <p:cNvGrpSpPr/>
          <p:nvPr/>
        </p:nvGrpSpPr>
        <p:grpSpPr>
          <a:xfrm>
            <a:off x="1566249" y="2519853"/>
            <a:ext cx="429749" cy="429749"/>
            <a:chOff x="6958471" y="4084342"/>
            <a:chExt cx="393940" cy="393976"/>
          </a:xfrm>
        </p:grpSpPr>
        <p:sp>
          <p:nvSpPr>
            <p:cNvPr id="879" name="Google Shape;879;p99"/>
            <p:cNvSpPr/>
            <p:nvPr/>
          </p:nvSpPr>
          <p:spPr>
            <a:xfrm>
              <a:off x="7236658" y="4223070"/>
              <a:ext cx="23031" cy="23797"/>
            </a:xfrm>
            <a:custGeom>
              <a:rect b="b" l="l" r="r" t="t"/>
              <a:pathLst>
                <a:path extrusionOk="0" h="715" w="692">
                  <a:moveTo>
                    <a:pt x="358" y="0"/>
                  </a:moveTo>
                  <a:cubicBezTo>
                    <a:pt x="144" y="0"/>
                    <a:pt x="1" y="167"/>
                    <a:pt x="1" y="357"/>
                  </a:cubicBezTo>
                  <a:cubicBezTo>
                    <a:pt x="1" y="548"/>
                    <a:pt x="144" y="715"/>
                    <a:pt x="358" y="715"/>
                  </a:cubicBezTo>
                  <a:cubicBezTo>
                    <a:pt x="549" y="715"/>
                    <a:pt x="692" y="548"/>
                    <a:pt x="692" y="357"/>
                  </a:cubicBezTo>
                  <a:cubicBezTo>
                    <a:pt x="692" y="167"/>
                    <a:pt x="549" y="0"/>
                    <a:pt x="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9"/>
            <p:cNvSpPr/>
            <p:nvPr/>
          </p:nvSpPr>
          <p:spPr>
            <a:xfrm>
              <a:off x="7213692" y="4269833"/>
              <a:ext cx="68995" cy="69760"/>
            </a:xfrm>
            <a:custGeom>
              <a:rect b="b" l="l" r="r" t="t"/>
              <a:pathLst>
                <a:path extrusionOk="0" h="2096" w="2073">
                  <a:moveTo>
                    <a:pt x="1048" y="0"/>
                  </a:moveTo>
                  <a:cubicBezTo>
                    <a:pt x="453" y="0"/>
                    <a:pt x="0" y="476"/>
                    <a:pt x="0" y="1048"/>
                  </a:cubicBezTo>
                  <a:lnTo>
                    <a:pt x="0" y="2096"/>
                  </a:lnTo>
                  <a:lnTo>
                    <a:pt x="2072" y="2096"/>
                  </a:lnTo>
                  <a:lnTo>
                    <a:pt x="2072" y="1048"/>
                  </a:lnTo>
                  <a:cubicBezTo>
                    <a:pt x="2072" y="476"/>
                    <a:pt x="1620" y="0"/>
                    <a:pt x="10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9"/>
            <p:cNvSpPr/>
            <p:nvPr/>
          </p:nvSpPr>
          <p:spPr>
            <a:xfrm>
              <a:off x="6958471" y="4362562"/>
              <a:ext cx="393932" cy="115757"/>
            </a:xfrm>
            <a:custGeom>
              <a:rect b="b" l="l" r="r" t="t"/>
              <a:pathLst>
                <a:path extrusionOk="0" h="3478" w="11836">
                  <a:moveTo>
                    <a:pt x="0" y="0"/>
                  </a:moveTo>
                  <a:lnTo>
                    <a:pt x="0" y="1382"/>
                  </a:lnTo>
                  <a:lnTo>
                    <a:pt x="4977" y="1382"/>
                  </a:lnTo>
                  <a:lnTo>
                    <a:pt x="4596" y="2787"/>
                  </a:lnTo>
                  <a:lnTo>
                    <a:pt x="3477" y="2787"/>
                  </a:lnTo>
                  <a:lnTo>
                    <a:pt x="3477" y="3477"/>
                  </a:lnTo>
                  <a:lnTo>
                    <a:pt x="8359" y="3477"/>
                  </a:lnTo>
                  <a:lnTo>
                    <a:pt x="8359" y="2787"/>
                  </a:lnTo>
                  <a:lnTo>
                    <a:pt x="7240" y="2787"/>
                  </a:lnTo>
                  <a:lnTo>
                    <a:pt x="6859" y="1382"/>
                  </a:lnTo>
                  <a:lnTo>
                    <a:pt x="11836" y="1382"/>
                  </a:lnTo>
                  <a:lnTo>
                    <a:pt x="118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9"/>
            <p:cNvSpPr/>
            <p:nvPr/>
          </p:nvSpPr>
          <p:spPr>
            <a:xfrm>
              <a:off x="7166928" y="4084342"/>
              <a:ext cx="185483" cy="255243"/>
            </a:xfrm>
            <a:custGeom>
              <a:rect b="b" l="l" r="r" t="t"/>
              <a:pathLst>
                <a:path extrusionOk="0" h="7669" w="5573">
                  <a:moveTo>
                    <a:pt x="3834" y="1739"/>
                  </a:moveTo>
                  <a:lnTo>
                    <a:pt x="3834" y="2430"/>
                  </a:lnTo>
                  <a:lnTo>
                    <a:pt x="1048" y="2430"/>
                  </a:lnTo>
                  <a:lnTo>
                    <a:pt x="1048" y="1739"/>
                  </a:lnTo>
                  <a:close/>
                  <a:moveTo>
                    <a:pt x="0" y="1"/>
                  </a:moveTo>
                  <a:lnTo>
                    <a:pt x="0" y="7669"/>
                  </a:lnTo>
                  <a:lnTo>
                    <a:pt x="691" y="7669"/>
                  </a:lnTo>
                  <a:lnTo>
                    <a:pt x="691" y="6621"/>
                  </a:lnTo>
                  <a:cubicBezTo>
                    <a:pt x="691" y="5978"/>
                    <a:pt x="1048" y="5406"/>
                    <a:pt x="1572" y="5097"/>
                  </a:cubicBezTo>
                  <a:cubicBezTo>
                    <a:pt x="1453" y="4930"/>
                    <a:pt x="1405" y="4740"/>
                    <a:pt x="1405" y="4525"/>
                  </a:cubicBezTo>
                  <a:cubicBezTo>
                    <a:pt x="1405" y="3954"/>
                    <a:pt x="1858" y="3477"/>
                    <a:pt x="2453" y="3477"/>
                  </a:cubicBezTo>
                  <a:cubicBezTo>
                    <a:pt x="3025" y="3477"/>
                    <a:pt x="3477" y="3954"/>
                    <a:pt x="3477" y="4525"/>
                  </a:cubicBezTo>
                  <a:cubicBezTo>
                    <a:pt x="3477" y="4740"/>
                    <a:pt x="3430" y="4930"/>
                    <a:pt x="3310" y="5097"/>
                  </a:cubicBezTo>
                  <a:cubicBezTo>
                    <a:pt x="3834" y="5406"/>
                    <a:pt x="4192" y="5978"/>
                    <a:pt x="4192" y="6621"/>
                  </a:cubicBezTo>
                  <a:lnTo>
                    <a:pt x="4192" y="7669"/>
                  </a:lnTo>
                  <a:lnTo>
                    <a:pt x="5573" y="7669"/>
                  </a:lnTo>
                  <a:lnTo>
                    <a:pt x="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9"/>
            <p:cNvSpPr/>
            <p:nvPr/>
          </p:nvSpPr>
          <p:spPr>
            <a:xfrm>
              <a:off x="7051200" y="4223070"/>
              <a:ext cx="22998" cy="23797"/>
            </a:xfrm>
            <a:custGeom>
              <a:rect b="b" l="l" r="r" t="t"/>
              <a:pathLst>
                <a:path extrusionOk="0" h="715" w="691">
                  <a:moveTo>
                    <a:pt x="334" y="0"/>
                  </a:moveTo>
                  <a:cubicBezTo>
                    <a:pt x="143" y="0"/>
                    <a:pt x="0" y="167"/>
                    <a:pt x="0" y="357"/>
                  </a:cubicBezTo>
                  <a:cubicBezTo>
                    <a:pt x="0" y="548"/>
                    <a:pt x="143" y="715"/>
                    <a:pt x="334" y="715"/>
                  </a:cubicBezTo>
                  <a:cubicBezTo>
                    <a:pt x="548" y="715"/>
                    <a:pt x="691" y="548"/>
                    <a:pt x="691" y="357"/>
                  </a:cubicBezTo>
                  <a:cubicBezTo>
                    <a:pt x="691" y="167"/>
                    <a:pt x="548" y="0"/>
                    <a:pt x="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9"/>
            <p:cNvSpPr/>
            <p:nvPr/>
          </p:nvSpPr>
          <p:spPr>
            <a:xfrm>
              <a:off x="7028201" y="4269833"/>
              <a:ext cx="68995" cy="69760"/>
            </a:xfrm>
            <a:custGeom>
              <a:rect b="b" l="l" r="r" t="t"/>
              <a:pathLst>
                <a:path extrusionOk="0" h="2096" w="2073">
                  <a:moveTo>
                    <a:pt x="1025" y="0"/>
                  </a:moveTo>
                  <a:cubicBezTo>
                    <a:pt x="453" y="0"/>
                    <a:pt x="1" y="476"/>
                    <a:pt x="1" y="1048"/>
                  </a:cubicBezTo>
                  <a:lnTo>
                    <a:pt x="1" y="2096"/>
                  </a:lnTo>
                  <a:lnTo>
                    <a:pt x="2073" y="2096"/>
                  </a:lnTo>
                  <a:lnTo>
                    <a:pt x="2073" y="1048"/>
                  </a:lnTo>
                  <a:cubicBezTo>
                    <a:pt x="2073" y="476"/>
                    <a:pt x="1620" y="0"/>
                    <a:pt x="10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9"/>
            <p:cNvSpPr/>
            <p:nvPr/>
          </p:nvSpPr>
          <p:spPr>
            <a:xfrm>
              <a:off x="6958471" y="4084342"/>
              <a:ext cx="185483" cy="255243"/>
            </a:xfrm>
            <a:custGeom>
              <a:rect b="b" l="l" r="r" t="t"/>
              <a:pathLst>
                <a:path extrusionOk="0" h="7669" w="5573">
                  <a:moveTo>
                    <a:pt x="4525" y="1739"/>
                  </a:moveTo>
                  <a:lnTo>
                    <a:pt x="4525" y="2430"/>
                  </a:lnTo>
                  <a:lnTo>
                    <a:pt x="1738" y="2430"/>
                  </a:lnTo>
                  <a:lnTo>
                    <a:pt x="1738" y="1739"/>
                  </a:lnTo>
                  <a:close/>
                  <a:moveTo>
                    <a:pt x="0" y="1"/>
                  </a:moveTo>
                  <a:lnTo>
                    <a:pt x="0" y="7669"/>
                  </a:lnTo>
                  <a:lnTo>
                    <a:pt x="1381" y="7669"/>
                  </a:lnTo>
                  <a:lnTo>
                    <a:pt x="1381" y="6621"/>
                  </a:lnTo>
                  <a:cubicBezTo>
                    <a:pt x="1381" y="5978"/>
                    <a:pt x="1738" y="5406"/>
                    <a:pt x="2262" y="5097"/>
                  </a:cubicBezTo>
                  <a:cubicBezTo>
                    <a:pt x="2143" y="4930"/>
                    <a:pt x="2096" y="4740"/>
                    <a:pt x="2096" y="4525"/>
                  </a:cubicBezTo>
                  <a:cubicBezTo>
                    <a:pt x="2096" y="3954"/>
                    <a:pt x="2548" y="3477"/>
                    <a:pt x="3120" y="3477"/>
                  </a:cubicBezTo>
                  <a:cubicBezTo>
                    <a:pt x="3715" y="3477"/>
                    <a:pt x="4168" y="3954"/>
                    <a:pt x="4168" y="4525"/>
                  </a:cubicBezTo>
                  <a:cubicBezTo>
                    <a:pt x="4168" y="4740"/>
                    <a:pt x="4120" y="4930"/>
                    <a:pt x="4001" y="5097"/>
                  </a:cubicBezTo>
                  <a:cubicBezTo>
                    <a:pt x="4525" y="5406"/>
                    <a:pt x="4882" y="5978"/>
                    <a:pt x="4882" y="6621"/>
                  </a:cubicBezTo>
                  <a:lnTo>
                    <a:pt x="4882" y="7669"/>
                  </a:lnTo>
                  <a:lnTo>
                    <a:pt x="5573" y="7669"/>
                  </a:lnTo>
                  <a:lnTo>
                    <a:pt x="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99"/>
          <p:cNvGrpSpPr/>
          <p:nvPr/>
        </p:nvGrpSpPr>
        <p:grpSpPr>
          <a:xfrm>
            <a:off x="5267625" y="2519854"/>
            <a:ext cx="429753" cy="429757"/>
            <a:chOff x="6218026" y="2805843"/>
            <a:chExt cx="394776" cy="394743"/>
          </a:xfrm>
        </p:grpSpPr>
        <p:sp>
          <p:nvSpPr>
            <p:cNvPr id="887" name="Google Shape;887;p99"/>
            <p:cNvSpPr/>
            <p:nvPr/>
          </p:nvSpPr>
          <p:spPr>
            <a:xfrm>
              <a:off x="6357518" y="2817725"/>
              <a:ext cx="255277" cy="232245"/>
            </a:xfrm>
            <a:custGeom>
              <a:rect b="b" l="l" r="r" t="t"/>
              <a:pathLst>
                <a:path extrusionOk="0" h="6978" w="7670">
                  <a:moveTo>
                    <a:pt x="1" y="0"/>
                  </a:moveTo>
                  <a:lnTo>
                    <a:pt x="1" y="691"/>
                  </a:lnTo>
                  <a:lnTo>
                    <a:pt x="6955" y="691"/>
                  </a:lnTo>
                  <a:lnTo>
                    <a:pt x="6955" y="6978"/>
                  </a:lnTo>
                  <a:lnTo>
                    <a:pt x="7669" y="6978"/>
                  </a:lnTo>
                  <a:lnTo>
                    <a:pt x="76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9"/>
            <p:cNvSpPr/>
            <p:nvPr/>
          </p:nvSpPr>
          <p:spPr>
            <a:xfrm>
              <a:off x="6310755" y="2863690"/>
              <a:ext cx="255277" cy="232279"/>
            </a:xfrm>
            <a:custGeom>
              <a:rect b="b" l="l" r="r" t="t"/>
              <a:pathLst>
                <a:path extrusionOk="0" h="6979" w="7670">
                  <a:moveTo>
                    <a:pt x="1" y="0"/>
                  </a:moveTo>
                  <a:lnTo>
                    <a:pt x="1" y="715"/>
                  </a:lnTo>
                  <a:lnTo>
                    <a:pt x="6978" y="715"/>
                  </a:lnTo>
                  <a:lnTo>
                    <a:pt x="6978" y="6978"/>
                  </a:lnTo>
                  <a:lnTo>
                    <a:pt x="7669" y="6978"/>
                  </a:lnTo>
                  <a:lnTo>
                    <a:pt x="76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9"/>
            <p:cNvSpPr/>
            <p:nvPr/>
          </p:nvSpPr>
          <p:spPr>
            <a:xfrm>
              <a:off x="6264790" y="2910454"/>
              <a:ext cx="255243" cy="232279"/>
            </a:xfrm>
            <a:custGeom>
              <a:rect b="b" l="l" r="r" t="t"/>
              <a:pathLst>
                <a:path extrusionOk="0" h="6979" w="7669">
                  <a:moveTo>
                    <a:pt x="1" y="1"/>
                  </a:moveTo>
                  <a:lnTo>
                    <a:pt x="1" y="691"/>
                  </a:lnTo>
                  <a:lnTo>
                    <a:pt x="6954" y="691"/>
                  </a:lnTo>
                  <a:lnTo>
                    <a:pt x="6954" y="6978"/>
                  </a:lnTo>
                  <a:lnTo>
                    <a:pt x="7669" y="6978"/>
                  </a:lnTo>
                  <a:lnTo>
                    <a:pt x="76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9"/>
            <p:cNvSpPr/>
            <p:nvPr/>
          </p:nvSpPr>
          <p:spPr>
            <a:xfrm>
              <a:off x="6531127" y="3118911"/>
              <a:ext cx="81675" cy="81675"/>
            </a:xfrm>
            <a:custGeom>
              <a:rect b="b" l="l" r="r" t="t"/>
              <a:pathLst>
                <a:path extrusionOk="0" h="2454" w="2454">
                  <a:moveTo>
                    <a:pt x="1739" y="1"/>
                  </a:moveTo>
                  <a:lnTo>
                    <a:pt x="1739" y="1739"/>
                  </a:lnTo>
                  <a:lnTo>
                    <a:pt x="0" y="1739"/>
                  </a:lnTo>
                  <a:lnTo>
                    <a:pt x="0" y="2454"/>
                  </a:lnTo>
                  <a:lnTo>
                    <a:pt x="2453" y="2454"/>
                  </a:lnTo>
                  <a:lnTo>
                    <a:pt x="24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9"/>
            <p:cNvSpPr/>
            <p:nvPr/>
          </p:nvSpPr>
          <p:spPr>
            <a:xfrm>
              <a:off x="6218026" y="2805843"/>
              <a:ext cx="81675" cy="81642"/>
            </a:xfrm>
            <a:custGeom>
              <a:rect b="b" l="l" r="r" t="t"/>
              <a:pathLst>
                <a:path extrusionOk="0" h="2453" w="2454">
                  <a:moveTo>
                    <a:pt x="0" y="0"/>
                  </a:moveTo>
                  <a:lnTo>
                    <a:pt x="0" y="2453"/>
                  </a:lnTo>
                  <a:lnTo>
                    <a:pt x="715" y="2453"/>
                  </a:lnTo>
                  <a:lnTo>
                    <a:pt x="715" y="714"/>
                  </a:lnTo>
                  <a:lnTo>
                    <a:pt x="2453" y="714"/>
                  </a:lnTo>
                  <a:lnTo>
                    <a:pt x="24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9"/>
            <p:cNvSpPr/>
            <p:nvPr/>
          </p:nvSpPr>
          <p:spPr>
            <a:xfrm>
              <a:off x="6218026" y="2956419"/>
              <a:ext cx="255243" cy="232279"/>
            </a:xfrm>
            <a:custGeom>
              <a:rect b="b" l="l" r="r" t="t"/>
              <a:pathLst>
                <a:path extrusionOk="0" h="6979" w="7669">
                  <a:moveTo>
                    <a:pt x="0" y="1"/>
                  </a:moveTo>
                  <a:lnTo>
                    <a:pt x="0" y="2096"/>
                  </a:lnTo>
                  <a:lnTo>
                    <a:pt x="1453" y="2096"/>
                  </a:lnTo>
                  <a:cubicBezTo>
                    <a:pt x="1596" y="1692"/>
                    <a:pt x="2001" y="1406"/>
                    <a:pt x="2453" y="1406"/>
                  </a:cubicBezTo>
                  <a:cubicBezTo>
                    <a:pt x="3025" y="1406"/>
                    <a:pt x="3501" y="1882"/>
                    <a:pt x="3501" y="2454"/>
                  </a:cubicBezTo>
                  <a:cubicBezTo>
                    <a:pt x="3501" y="3025"/>
                    <a:pt x="3025" y="3501"/>
                    <a:pt x="2453" y="3501"/>
                  </a:cubicBezTo>
                  <a:cubicBezTo>
                    <a:pt x="2001" y="3501"/>
                    <a:pt x="1596" y="3216"/>
                    <a:pt x="1453" y="2811"/>
                  </a:cubicBezTo>
                  <a:lnTo>
                    <a:pt x="0" y="2811"/>
                  </a:lnTo>
                  <a:lnTo>
                    <a:pt x="0" y="6978"/>
                  </a:lnTo>
                  <a:lnTo>
                    <a:pt x="7669" y="6978"/>
                  </a:lnTo>
                  <a:lnTo>
                    <a:pt x="7669" y="4883"/>
                  </a:lnTo>
                  <a:lnTo>
                    <a:pt x="6216" y="4883"/>
                  </a:lnTo>
                  <a:cubicBezTo>
                    <a:pt x="6073" y="5288"/>
                    <a:pt x="5692" y="5597"/>
                    <a:pt x="5240" y="5597"/>
                  </a:cubicBezTo>
                  <a:cubicBezTo>
                    <a:pt x="4668" y="5597"/>
                    <a:pt x="4192" y="5121"/>
                    <a:pt x="4192" y="4549"/>
                  </a:cubicBezTo>
                  <a:cubicBezTo>
                    <a:pt x="4192" y="3954"/>
                    <a:pt x="4668" y="3501"/>
                    <a:pt x="5240" y="3501"/>
                  </a:cubicBezTo>
                  <a:cubicBezTo>
                    <a:pt x="5692" y="3501"/>
                    <a:pt x="6073" y="3787"/>
                    <a:pt x="6216" y="4192"/>
                  </a:cubicBezTo>
                  <a:lnTo>
                    <a:pt x="7669" y="4192"/>
                  </a:lnTo>
                  <a:lnTo>
                    <a:pt x="76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9"/>
            <p:cNvSpPr/>
            <p:nvPr/>
          </p:nvSpPr>
          <p:spPr>
            <a:xfrm>
              <a:off x="6287789" y="3026182"/>
              <a:ext cx="22998" cy="23797"/>
            </a:xfrm>
            <a:custGeom>
              <a:rect b="b" l="l" r="r" t="t"/>
              <a:pathLst>
                <a:path extrusionOk="0" h="715" w="691">
                  <a:moveTo>
                    <a:pt x="357" y="0"/>
                  </a:moveTo>
                  <a:cubicBezTo>
                    <a:pt x="167" y="0"/>
                    <a:pt x="0" y="167"/>
                    <a:pt x="0" y="358"/>
                  </a:cubicBezTo>
                  <a:cubicBezTo>
                    <a:pt x="0" y="548"/>
                    <a:pt x="167" y="715"/>
                    <a:pt x="357" y="715"/>
                  </a:cubicBezTo>
                  <a:cubicBezTo>
                    <a:pt x="548" y="715"/>
                    <a:pt x="691" y="548"/>
                    <a:pt x="691" y="358"/>
                  </a:cubicBezTo>
                  <a:cubicBezTo>
                    <a:pt x="691" y="167"/>
                    <a:pt x="548" y="0"/>
                    <a:pt x="3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9"/>
            <p:cNvSpPr/>
            <p:nvPr/>
          </p:nvSpPr>
          <p:spPr>
            <a:xfrm>
              <a:off x="6380518" y="3095945"/>
              <a:ext cx="23031" cy="22998"/>
            </a:xfrm>
            <a:custGeom>
              <a:rect b="b" l="l" r="r" t="t"/>
              <a:pathLst>
                <a:path extrusionOk="0" h="691" w="692">
                  <a:moveTo>
                    <a:pt x="358" y="0"/>
                  </a:moveTo>
                  <a:cubicBezTo>
                    <a:pt x="167" y="0"/>
                    <a:pt x="0" y="167"/>
                    <a:pt x="0" y="357"/>
                  </a:cubicBezTo>
                  <a:cubicBezTo>
                    <a:pt x="0" y="548"/>
                    <a:pt x="167" y="691"/>
                    <a:pt x="358" y="691"/>
                  </a:cubicBezTo>
                  <a:cubicBezTo>
                    <a:pt x="548" y="691"/>
                    <a:pt x="691" y="548"/>
                    <a:pt x="691" y="357"/>
                  </a:cubicBezTo>
                  <a:cubicBezTo>
                    <a:pt x="691" y="167"/>
                    <a:pt x="548" y="0"/>
                    <a:pt x="3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99"/>
          <p:cNvGrpSpPr/>
          <p:nvPr/>
        </p:nvGrpSpPr>
        <p:grpSpPr>
          <a:xfrm>
            <a:off x="7158069" y="3010343"/>
            <a:ext cx="429779" cy="429758"/>
            <a:chOff x="1817457" y="2200243"/>
            <a:chExt cx="394764" cy="382892"/>
          </a:xfrm>
        </p:grpSpPr>
        <p:sp>
          <p:nvSpPr>
            <p:cNvPr id="896" name="Google Shape;896;p99"/>
            <p:cNvSpPr/>
            <p:nvPr/>
          </p:nvSpPr>
          <p:spPr>
            <a:xfrm>
              <a:off x="1817457" y="2293005"/>
              <a:ext cx="46795" cy="46795"/>
            </a:xfrm>
            <a:custGeom>
              <a:rect b="b" l="l" r="r" t="t"/>
              <a:pathLst>
                <a:path extrusionOk="0" h="1406" w="1406">
                  <a:moveTo>
                    <a:pt x="0" y="0"/>
                  </a:moveTo>
                  <a:lnTo>
                    <a:pt x="0" y="1405"/>
                  </a:lnTo>
                  <a:lnTo>
                    <a:pt x="1405" y="1405"/>
                  </a:lnTo>
                  <a:lnTo>
                    <a:pt x="14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9"/>
            <p:cNvSpPr/>
            <p:nvPr/>
          </p:nvSpPr>
          <p:spPr>
            <a:xfrm>
              <a:off x="1817457" y="2445978"/>
              <a:ext cx="394764" cy="137157"/>
            </a:xfrm>
            <a:custGeom>
              <a:rect b="b" l="l" r="r" t="t"/>
              <a:pathLst>
                <a:path extrusionOk="0" h="4121" w="11861">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9"/>
            <p:cNvSpPr/>
            <p:nvPr/>
          </p:nvSpPr>
          <p:spPr>
            <a:xfrm>
              <a:off x="1945067" y="2315172"/>
              <a:ext cx="139520" cy="56314"/>
            </a:xfrm>
            <a:custGeom>
              <a:rect b="b" l="l" r="r" t="t"/>
              <a:pathLst>
                <a:path extrusionOk="0" h="1692" w="4192">
                  <a:moveTo>
                    <a:pt x="2096" y="1"/>
                  </a:moveTo>
                  <a:lnTo>
                    <a:pt x="1" y="858"/>
                  </a:lnTo>
                  <a:lnTo>
                    <a:pt x="2096" y="1692"/>
                  </a:lnTo>
                  <a:lnTo>
                    <a:pt x="4192" y="858"/>
                  </a:lnTo>
                  <a:lnTo>
                    <a:pt x="2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9"/>
            <p:cNvSpPr/>
            <p:nvPr/>
          </p:nvSpPr>
          <p:spPr>
            <a:xfrm>
              <a:off x="1933984" y="2363534"/>
              <a:ext cx="68995" cy="111796"/>
            </a:xfrm>
            <a:custGeom>
              <a:rect b="b" l="l" r="r" t="t"/>
              <a:pathLst>
                <a:path extrusionOk="0" h="3359" w="2073">
                  <a:moveTo>
                    <a:pt x="0" y="1"/>
                  </a:moveTo>
                  <a:lnTo>
                    <a:pt x="0" y="2525"/>
                  </a:lnTo>
                  <a:lnTo>
                    <a:pt x="2072" y="3358"/>
                  </a:lnTo>
                  <a:lnTo>
                    <a:pt x="2072" y="834"/>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9"/>
            <p:cNvSpPr/>
            <p:nvPr/>
          </p:nvSpPr>
          <p:spPr>
            <a:xfrm>
              <a:off x="2026713" y="2363534"/>
              <a:ext cx="68995" cy="111796"/>
            </a:xfrm>
            <a:custGeom>
              <a:rect b="b" l="l" r="r" t="t"/>
              <a:pathLst>
                <a:path extrusionOk="0" h="3359" w="2073">
                  <a:moveTo>
                    <a:pt x="2072" y="1"/>
                  </a:moveTo>
                  <a:lnTo>
                    <a:pt x="0" y="834"/>
                  </a:lnTo>
                  <a:lnTo>
                    <a:pt x="0" y="3358"/>
                  </a:lnTo>
                  <a:lnTo>
                    <a:pt x="2072" y="2525"/>
                  </a:lnTo>
                  <a:lnTo>
                    <a:pt x="20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9"/>
            <p:cNvSpPr/>
            <p:nvPr/>
          </p:nvSpPr>
          <p:spPr>
            <a:xfrm>
              <a:off x="1817457" y="2200243"/>
              <a:ext cx="394764" cy="232279"/>
            </a:xfrm>
            <a:custGeom>
              <a:rect b="b" l="l" r="r" t="t"/>
              <a:pathLst>
                <a:path extrusionOk="0" h="6979" w="11861">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2" name="Google Shape;902;p99"/>
          <p:cNvCxnSpPr>
            <a:stCxn id="852" idx="6"/>
            <a:endCxn id="862" idx="2"/>
          </p:cNvCxnSpPr>
          <p:nvPr/>
        </p:nvCxnSpPr>
        <p:spPr>
          <a:xfrm flipH="1" rot="10800000">
            <a:off x="4069695" y="2709773"/>
            <a:ext cx="970500" cy="490500"/>
          </a:xfrm>
          <a:prstGeom prst="straightConnector1">
            <a:avLst/>
          </a:prstGeom>
          <a:noFill/>
          <a:ln cap="flat" cmpd="sng" w="19050">
            <a:solidFill>
              <a:schemeClr val="accent3"/>
            </a:solidFill>
            <a:prstDash val="solid"/>
            <a:round/>
            <a:headEnd len="med" w="med" type="none"/>
            <a:tailEnd len="med" w="med" type="none"/>
          </a:ln>
        </p:spPr>
      </p:cxnSp>
      <p:cxnSp>
        <p:nvCxnSpPr>
          <p:cNvPr id="903" name="Google Shape;903;p99"/>
          <p:cNvCxnSpPr>
            <a:stCxn id="862" idx="6"/>
            <a:endCxn id="863" idx="2"/>
          </p:cNvCxnSpPr>
          <p:nvPr/>
        </p:nvCxnSpPr>
        <p:spPr>
          <a:xfrm>
            <a:off x="5924800" y="2709773"/>
            <a:ext cx="1005900" cy="490500"/>
          </a:xfrm>
          <a:prstGeom prst="straightConnector1">
            <a:avLst/>
          </a:prstGeom>
          <a:noFill/>
          <a:ln cap="flat" cmpd="sng" w="19050">
            <a:solidFill>
              <a:schemeClr val="accent4"/>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2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274" name="Google Shape;1274;p126"/>
          <p:cNvSpPr txBox="1"/>
          <p:nvPr>
            <p:ph type="title"/>
          </p:nvPr>
        </p:nvSpPr>
        <p:spPr>
          <a:xfrm>
            <a:off x="714000" y="648300"/>
            <a:ext cx="7713300" cy="2958600"/>
          </a:xfrm>
          <a:prstGeom prst="rect">
            <a:avLst/>
          </a:prstGeom>
        </p:spPr>
        <p:txBody>
          <a:bodyPr anchorCtr="0" anchor="ctr" bIns="91425" lIns="91425" spcFirstLastPara="1" rIns="91425" wrap="square" tIns="91425">
            <a:noAutofit/>
          </a:bodyPr>
          <a:lstStyle/>
          <a:p>
            <a:pPr indent="-374650" lvl="0" marL="457200" rtl="0" algn="l">
              <a:lnSpc>
                <a:spcPct val="115000"/>
              </a:lnSpc>
              <a:spcBef>
                <a:spcPts val="0"/>
              </a:spcBef>
              <a:spcAft>
                <a:spcPts val="0"/>
              </a:spcAft>
              <a:buClr>
                <a:schemeClr val="lt1"/>
              </a:buClr>
              <a:buSzPts val="2300"/>
              <a:buFont typeface="Bell MT"/>
              <a:buChar char="●"/>
            </a:pPr>
            <a:r>
              <a:rPr lang="en" sz="2250">
                <a:latin typeface="Bell MT"/>
                <a:ea typeface="Bell MT"/>
                <a:cs typeface="Bell MT"/>
                <a:sym typeface="Bell MT"/>
              </a:rPr>
              <a:t>The model has been trained for 15 epochs.</a:t>
            </a:r>
            <a:endParaRPr sz="2250">
              <a:latin typeface="Bell MT"/>
              <a:ea typeface="Bell MT"/>
              <a:cs typeface="Bell MT"/>
              <a:sym typeface="Bell MT"/>
            </a:endParaRPr>
          </a:p>
          <a:p>
            <a:pPr indent="-374650" lvl="0" marL="457200" rtl="0" algn="l">
              <a:lnSpc>
                <a:spcPct val="115000"/>
              </a:lnSpc>
              <a:spcBef>
                <a:spcPts val="0"/>
              </a:spcBef>
              <a:spcAft>
                <a:spcPts val="0"/>
              </a:spcAft>
              <a:buClr>
                <a:schemeClr val="lt1"/>
              </a:buClr>
              <a:buSzPts val="2300"/>
              <a:buFont typeface="Bell MT"/>
              <a:buChar char="●"/>
            </a:pPr>
            <a:r>
              <a:rPr lang="en" sz="2250">
                <a:latin typeface="Bell MT"/>
                <a:ea typeface="Bell MT"/>
                <a:cs typeface="Bell MT"/>
                <a:sym typeface="Bell MT"/>
              </a:rPr>
              <a:t>Four different gestures included as of now and will be increased in future.</a:t>
            </a:r>
            <a:endParaRPr sz="2250">
              <a:latin typeface="Bell MT"/>
              <a:ea typeface="Bell MT"/>
              <a:cs typeface="Bell MT"/>
              <a:sym typeface="Bell MT"/>
            </a:endParaRPr>
          </a:p>
          <a:p>
            <a:pPr indent="-374650" lvl="0" marL="457200" rtl="0" algn="l">
              <a:lnSpc>
                <a:spcPct val="115000"/>
              </a:lnSpc>
              <a:spcBef>
                <a:spcPts val="0"/>
              </a:spcBef>
              <a:spcAft>
                <a:spcPts val="0"/>
              </a:spcAft>
              <a:buClr>
                <a:schemeClr val="lt1"/>
              </a:buClr>
              <a:buSzPts val="2300"/>
              <a:buFont typeface="Bell MT"/>
              <a:buChar char="●"/>
            </a:pPr>
            <a:r>
              <a:rPr lang="en" sz="2250">
                <a:latin typeface="Bell MT"/>
                <a:ea typeface="Bell MT"/>
                <a:cs typeface="Bell MT"/>
                <a:sym typeface="Bell MT"/>
              </a:rPr>
              <a:t>Used a transfer learning for easy training on small training data. </a:t>
            </a:r>
            <a:endParaRPr sz="2250">
              <a:latin typeface="Bell MT"/>
              <a:ea typeface="Bell MT"/>
              <a:cs typeface="Bell MT"/>
              <a:sym typeface="Bell MT"/>
            </a:endParaRPr>
          </a:p>
          <a:p>
            <a:pPr indent="-374650" lvl="0" marL="457200" rtl="0" algn="l">
              <a:lnSpc>
                <a:spcPct val="115000"/>
              </a:lnSpc>
              <a:spcBef>
                <a:spcPts val="0"/>
              </a:spcBef>
              <a:spcAft>
                <a:spcPts val="0"/>
              </a:spcAft>
              <a:buClr>
                <a:schemeClr val="lt1"/>
              </a:buClr>
              <a:buSzPts val="2300"/>
              <a:buFont typeface="Bell MT"/>
              <a:buChar char="●"/>
            </a:pPr>
            <a:r>
              <a:rPr lang="en" sz="2250">
                <a:latin typeface="Bell MT"/>
                <a:ea typeface="Bell MT"/>
                <a:cs typeface="Bell MT"/>
                <a:sym typeface="Bell MT"/>
              </a:rPr>
              <a:t>Use of 400 training images to fine tune the model on them.</a:t>
            </a:r>
            <a:endParaRPr sz="2250">
              <a:latin typeface="Bell MT"/>
              <a:ea typeface="Bell MT"/>
              <a:cs typeface="Bell MT"/>
              <a:sym typeface="Bell MT"/>
            </a:endParaRPr>
          </a:p>
          <a:p>
            <a:pPr indent="-374650" lvl="0" marL="457200" rtl="0" algn="l">
              <a:lnSpc>
                <a:spcPct val="115000"/>
              </a:lnSpc>
              <a:spcBef>
                <a:spcPts val="0"/>
              </a:spcBef>
              <a:spcAft>
                <a:spcPts val="0"/>
              </a:spcAft>
              <a:buClr>
                <a:schemeClr val="lt1"/>
              </a:buClr>
              <a:buSzPts val="2300"/>
              <a:buFont typeface="Bell MT"/>
              <a:buChar char="●"/>
            </a:pPr>
            <a:r>
              <a:rPr lang="en" sz="2250">
                <a:latin typeface="Bell MT"/>
                <a:ea typeface="Bell MT"/>
                <a:cs typeface="Bell MT"/>
                <a:sym typeface="Bell MT"/>
              </a:rPr>
              <a:t>Each gesture class had 100 images each.</a:t>
            </a:r>
            <a:endParaRPr sz="2250">
              <a:latin typeface="Bell MT"/>
              <a:ea typeface="Bell MT"/>
              <a:cs typeface="Bell MT"/>
              <a:sym typeface="Bell MT"/>
            </a:endParaRPr>
          </a:p>
          <a:p>
            <a:pPr indent="-374650" lvl="0" marL="457200" rtl="0" algn="l">
              <a:lnSpc>
                <a:spcPct val="115000"/>
              </a:lnSpc>
              <a:spcBef>
                <a:spcPts val="0"/>
              </a:spcBef>
              <a:spcAft>
                <a:spcPts val="0"/>
              </a:spcAft>
              <a:buClr>
                <a:schemeClr val="lt1"/>
              </a:buClr>
              <a:buSzPts val="2300"/>
              <a:buFont typeface="Bell MT"/>
              <a:buChar char="●"/>
            </a:pPr>
            <a:r>
              <a:rPr lang="en" sz="2250">
                <a:latin typeface="Bell MT"/>
                <a:ea typeface="Bell MT"/>
                <a:cs typeface="Bell MT"/>
                <a:sym typeface="Bell MT"/>
              </a:rPr>
              <a:t>The training accuracy was around 97 %.</a:t>
            </a:r>
            <a:endParaRPr b="1" sz="3000">
              <a:latin typeface="Bell MT"/>
              <a:ea typeface="Bell MT"/>
              <a:cs typeface="Bell MT"/>
              <a:sym typeface="Bell M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2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280" name="Google Shape;1280;p127"/>
          <p:cNvSpPr txBox="1"/>
          <p:nvPr>
            <p:ph type="title"/>
          </p:nvPr>
        </p:nvSpPr>
        <p:spPr>
          <a:xfrm>
            <a:off x="759150" y="2669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Bell MT"/>
                <a:ea typeface="Bell MT"/>
                <a:cs typeface="Bell MT"/>
                <a:sym typeface="Bell MT"/>
              </a:rPr>
              <a:t>Four gestures included in our model :</a:t>
            </a:r>
            <a:endParaRPr/>
          </a:p>
        </p:txBody>
      </p:sp>
      <p:pic>
        <p:nvPicPr>
          <p:cNvPr id="1281" name="Google Shape;1281;p127"/>
          <p:cNvPicPr preferRelativeResize="0"/>
          <p:nvPr/>
        </p:nvPicPr>
        <p:blipFill rotWithShape="1">
          <a:blip r:embed="rId3">
            <a:alphaModFix/>
          </a:blip>
          <a:srcRect b="2357" l="39323" r="2046" t="20607"/>
          <a:stretch/>
        </p:blipFill>
        <p:spPr>
          <a:xfrm>
            <a:off x="698575" y="1466300"/>
            <a:ext cx="2918225" cy="2556375"/>
          </a:xfrm>
          <a:prstGeom prst="rect">
            <a:avLst/>
          </a:prstGeom>
          <a:noFill/>
          <a:ln>
            <a:noFill/>
          </a:ln>
        </p:spPr>
      </p:pic>
      <p:pic>
        <p:nvPicPr>
          <p:cNvPr id="1282" name="Google Shape;1282;p127"/>
          <p:cNvPicPr preferRelativeResize="0"/>
          <p:nvPr/>
        </p:nvPicPr>
        <p:blipFill rotWithShape="1">
          <a:blip r:embed="rId4">
            <a:alphaModFix/>
          </a:blip>
          <a:srcRect b="0" l="27413" r="17138" t="9502"/>
          <a:stretch/>
        </p:blipFill>
        <p:spPr>
          <a:xfrm>
            <a:off x="5897849" y="994663"/>
            <a:ext cx="2233950" cy="3499650"/>
          </a:xfrm>
          <a:prstGeom prst="rect">
            <a:avLst/>
          </a:prstGeom>
          <a:noFill/>
          <a:ln>
            <a:noFill/>
          </a:ln>
        </p:spPr>
      </p:pic>
      <p:sp>
        <p:nvSpPr>
          <p:cNvPr id="1283" name="Google Shape;1283;p127"/>
          <p:cNvSpPr txBox="1"/>
          <p:nvPr/>
        </p:nvSpPr>
        <p:spPr>
          <a:xfrm>
            <a:off x="152400" y="152400"/>
            <a:ext cx="3000000" cy="76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                                                                                       </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750">
              <a:solidFill>
                <a:schemeClr val="lt1"/>
              </a:solidFill>
              <a:latin typeface="Bell MT"/>
              <a:ea typeface="Bell MT"/>
              <a:cs typeface="Bell MT"/>
              <a:sym typeface="Bell MT"/>
            </a:endParaRPr>
          </a:p>
        </p:txBody>
      </p:sp>
      <p:sp>
        <p:nvSpPr>
          <p:cNvPr id="1284" name="Google Shape;1284;p127"/>
          <p:cNvSpPr txBox="1"/>
          <p:nvPr/>
        </p:nvSpPr>
        <p:spPr>
          <a:xfrm>
            <a:off x="1187800" y="4206325"/>
            <a:ext cx="1964700" cy="76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   Balance Check		</a:t>
            </a:r>
            <a:endParaRPr>
              <a:latin typeface="Barlow Semi Condensed Medium"/>
              <a:ea typeface="Barlow Semi Condensed Medium"/>
              <a:cs typeface="Barlow Semi Condensed Medium"/>
              <a:sym typeface="Barlow Semi Condensed Medium"/>
            </a:endParaRPr>
          </a:p>
        </p:txBody>
      </p:sp>
      <p:sp>
        <p:nvSpPr>
          <p:cNvPr id="1285" name="Google Shape;1285;p127"/>
          <p:cNvSpPr txBox="1"/>
          <p:nvPr/>
        </p:nvSpPr>
        <p:spPr>
          <a:xfrm>
            <a:off x="6309500" y="4663225"/>
            <a:ext cx="1656300" cy="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   Pin Change         </a:t>
            </a:r>
            <a:endParaRPr>
              <a:latin typeface="Barlow Semi Condensed Medium"/>
              <a:ea typeface="Barlow Semi Condensed Medium"/>
              <a:cs typeface="Barlow Semi Condensed Medium"/>
              <a:sym typeface="Barlow Semi Condensed Medium"/>
            </a:endParaRPr>
          </a:p>
        </p:txBody>
      </p:sp>
      <p:sp>
        <p:nvSpPr>
          <p:cNvPr id="1286" name="Google Shape;1286;p127"/>
          <p:cNvSpPr txBox="1"/>
          <p:nvPr/>
        </p:nvSpPr>
        <p:spPr>
          <a:xfrm>
            <a:off x="219175" y="1466300"/>
            <a:ext cx="4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Medium"/>
                <a:ea typeface="Barlow Semi Condensed Medium"/>
                <a:cs typeface="Barlow Semi Condensed Medium"/>
                <a:sym typeface="Barlow Semi Condensed Medium"/>
              </a:rPr>
              <a:t>1</a:t>
            </a:r>
            <a:r>
              <a:rPr lang="en">
                <a:solidFill>
                  <a:schemeClr val="lt1"/>
                </a:solidFill>
                <a:latin typeface="Barlow Semi Condensed Medium"/>
                <a:ea typeface="Barlow Semi Condensed Medium"/>
                <a:cs typeface="Barlow Semi Condensed Medium"/>
                <a:sym typeface="Barlow Semi Condensed Medium"/>
              </a:rPr>
              <a:t>1.</a:t>
            </a:r>
            <a:endParaRPr>
              <a:solidFill>
                <a:schemeClr val="lt1"/>
              </a:solidFill>
              <a:latin typeface="Barlow Semi Condensed Medium"/>
              <a:ea typeface="Barlow Semi Condensed Medium"/>
              <a:cs typeface="Barlow Semi Condensed Medium"/>
              <a:sym typeface="Barlow Semi Condensed Medium"/>
            </a:endParaRPr>
          </a:p>
        </p:txBody>
      </p:sp>
      <p:sp>
        <p:nvSpPr>
          <p:cNvPr id="1287" name="Google Shape;1287;p127"/>
          <p:cNvSpPr txBox="1"/>
          <p:nvPr/>
        </p:nvSpPr>
        <p:spPr>
          <a:xfrm>
            <a:off x="5361450" y="969850"/>
            <a:ext cx="3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2.</a:t>
            </a:r>
            <a:endParaRPr>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2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293" name="Google Shape;1293;p128"/>
          <p:cNvSpPr txBox="1"/>
          <p:nvPr>
            <p:ph type="title"/>
          </p:nvPr>
        </p:nvSpPr>
        <p:spPr>
          <a:xfrm>
            <a:off x="715350" y="1688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Bell MT"/>
                <a:ea typeface="Bell MT"/>
                <a:cs typeface="Bell MT"/>
                <a:sym typeface="Bell MT"/>
              </a:rPr>
              <a:t>Four gestures included in our model :</a:t>
            </a:r>
            <a:endParaRPr/>
          </a:p>
        </p:txBody>
      </p:sp>
      <p:pic>
        <p:nvPicPr>
          <p:cNvPr id="1294" name="Google Shape;1294;p128"/>
          <p:cNvPicPr preferRelativeResize="0"/>
          <p:nvPr/>
        </p:nvPicPr>
        <p:blipFill rotWithShape="1">
          <a:blip r:embed="rId3">
            <a:alphaModFix/>
          </a:blip>
          <a:srcRect b="11490" l="0" r="1107" t="1196"/>
          <a:stretch/>
        </p:blipFill>
        <p:spPr>
          <a:xfrm>
            <a:off x="1225600" y="1065650"/>
            <a:ext cx="2233949" cy="3239451"/>
          </a:xfrm>
          <a:prstGeom prst="rect">
            <a:avLst/>
          </a:prstGeom>
          <a:noFill/>
          <a:ln>
            <a:noFill/>
          </a:ln>
        </p:spPr>
      </p:pic>
      <p:pic>
        <p:nvPicPr>
          <p:cNvPr id="1295" name="Google Shape;1295;p128"/>
          <p:cNvPicPr preferRelativeResize="0"/>
          <p:nvPr/>
        </p:nvPicPr>
        <p:blipFill rotWithShape="1">
          <a:blip r:embed="rId4">
            <a:alphaModFix/>
          </a:blip>
          <a:srcRect b="4027" l="0" r="54932" t="19402"/>
          <a:stretch/>
        </p:blipFill>
        <p:spPr>
          <a:xfrm>
            <a:off x="5590625" y="1150575"/>
            <a:ext cx="2881825" cy="2978624"/>
          </a:xfrm>
          <a:prstGeom prst="rect">
            <a:avLst/>
          </a:prstGeom>
          <a:noFill/>
          <a:ln>
            <a:noFill/>
          </a:ln>
        </p:spPr>
      </p:pic>
      <p:sp>
        <p:nvSpPr>
          <p:cNvPr id="1296" name="Google Shape;1296;p128"/>
          <p:cNvSpPr txBox="1"/>
          <p:nvPr/>
        </p:nvSpPr>
        <p:spPr>
          <a:xfrm>
            <a:off x="618250" y="4305100"/>
            <a:ext cx="3250200" cy="4539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Normal Cash Withdrawal </a:t>
            </a:r>
            <a:endParaRPr>
              <a:latin typeface="Barlow Semi Condensed Medium"/>
              <a:ea typeface="Barlow Semi Condensed Medium"/>
              <a:cs typeface="Barlow Semi Condensed Medium"/>
              <a:sym typeface="Barlow Semi Condensed Medium"/>
            </a:endParaRPr>
          </a:p>
        </p:txBody>
      </p:sp>
      <p:sp>
        <p:nvSpPr>
          <p:cNvPr id="1297" name="Google Shape;1297;p128"/>
          <p:cNvSpPr txBox="1"/>
          <p:nvPr/>
        </p:nvSpPr>
        <p:spPr>
          <a:xfrm>
            <a:off x="5252450" y="4129200"/>
            <a:ext cx="3454500" cy="7098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Cardless Cash Withdrawal</a:t>
            </a:r>
            <a:endParaRPr sz="1750">
              <a:solidFill>
                <a:schemeClr val="lt1"/>
              </a:solidFill>
              <a:latin typeface="Bell MT"/>
              <a:ea typeface="Bell MT"/>
              <a:cs typeface="Bell MT"/>
              <a:sym typeface="Bell MT"/>
            </a:endParaRPr>
          </a:p>
          <a:p>
            <a:pPr indent="0" lvl="0" marL="0" rtl="0" algn="l">
              <a:spcBef>
                <a:spcPts val="0"/>
              </a:spcBef>
              <a:spcAft>
                <a:spcPts val="0"/>
              </a:spcAft>
              <a:buNone/>
            </a:pPr>
            <a:r>
              <a:t/>
            </a:r>
            <a:endParaRPr>
              <a:latin typeface="Barlow Semi Condensed Medium"/>
              <a:ea typeface="Barlow Semi Condensed Medium"/>
              <a:cs typeface="Barlow Semi Condensed Medium"/>
              <a:sym typeface="Barlow Semi Condensed Medium"/>
            </a:endParaRPr>
          </a:p>
        </p:txBody>
      </p:sp>
      <p:sp>
        <p:nvSpPr>
          <p:cNvPr id="1298" name="Google Shape;1298;p128"/>
          <p:cNvSpPr txBox="1"/>
          <p:nvPr/>
        </p:nvSpPr>
        <p:spPr>
          <a:xfrm>
            <a:off x="653825" y="1046125"/>
            <a:ext cx="3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3.</a:t>
            </a:r>
            <a:endParaRPr>
              <a:solidFill>
                <a:schemeClr val="lt1"/>
              </a:solidFill>
              <a:latin typeface="Barlow Semi Condensed Medium"/>
              <a:ea typeface="Barlow Semi Condensed Medium"/>
              <a:cs typeface="Barlow Semi Condensed Medium"/>
              <a:sym typeface="Barlow Semi Condensed Medium"/>
            </a:endParaRPr>
          </a:p>
        </p:txBody>
      </p:sp>
      <p:sp>
        <p:nvSpPr>
          <p:cNvPr id="1299" name="Google Shape;1299;p128"/>
          <p:cNvSpPr txBox="1"/>
          <p:nvPr/>
        </p:nvSpPr>
        <p:spPr>
          <a:xfrm>
            <a:off x="4990950" y="1144200"/>
            <a:ext cx="4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4.</a:t>
            </a:r>
            <a:endParaRPr>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2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305" name="Google Shape;1305;p129"/>
          <p:cNvSpPr txBox="1"/>
          <p:nvPr>
            <p:ph type="title"/>
          </p:nvPr>
        </p:nvSpPr>
        <p:spPr>
          <a:xfrm>
            <a:off x="715350" y="37585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Bell MT"/>
                <a:ea typeface="Bell MT"/>
                <a:cs typeface="Bell MT"/>
                <a:sym typeface="Bell MT"/>
              </a:rPr>
              <a:t>Code for Hand Gesture Recognition Model :</a:t>
            </a:r>
            <a:endParaRPr/>
          </a:p>
        </p:txBody>
      </p:sp>
      <p:sp>
        <p:nvSpPr>
          <p:cNvPr id="1306" name="Google Shape;1306;p129"/>
          <p:cNvSpPr txBox="1"/>
          <p:nvPr/>
        </p:nvSpPr>
        <p:spPr>
          <a:xfrm>
            <a:off x="550950" y="1112400"/>
            <a:ext cx="8042100" cy="408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Link to the complete code:</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750" u="sng">
                <a:solidFill>
                  <a:srgbClr val="FFD966"/>
                </a:solidFill>
                <a:latin typeface="Bell MT"/>
                <a:ea typeface="Bell MT"/>
                <a:cs typeface="Bell MT"/>
                <a:sym typeface="Bell MT"/>
                <a:hlinkClick r:id="rId3">
                  <a:extLst>
                    <a:ext uri="{A12FA001-AC4F-418D-AE19-62706E023703}">
                      <ahyp:hlinkClr val="tx"/>
                    </a:ext>
                  </a:extLst>
                </a:hlinkClick>
              </a:rPr>
              <a:t>https://colab.research.google.com/drive/1lEiDPePokkpBqaCtu89Eji3xxU8drKhp?usp=sharing</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750">
              <a:solidFill>
                <a:srgbClr val="CACACA"/>
              </a:solidFill>
              <a:latin typeface="Bell MT"/>
              <a:ea typeface="Bell MT"/>
              <a:cs typeface="Bell MT"/>
              <a:sym typeface="Bell MT"/>
            </a:endParaRPr>
          </a:p>
          <a:p>
            <a:pPr indent="0" lvl="0" marL="0" rtl="0" algn="l">
              <a:lnSpc>
                <a:spcPct val="115000"/>
              </a:lnSpc>
              <a:spcBef>
                <a:spcPts val="0"/>
              </a:spcBef>
              <a:spcAft>
                <a:spcPts val="0"/>
              </a:spcAft>
              <a:buNone/>
            </a:pPr>
            <a:r>
              <a:t/>
            </a:r>
            <a:endParaRPr sz="1750">
              <a:solidFill>
                <a:srgbClr val="CACACA"/>
              </a:solidFill>
              <a:latin typeface="Bell MT"/>
              <a:ea typeface="Bell MT"/>
              <a:cs typeface="Bell MT"/>
              <a:sym typeface="Bell MT"/>
            </a:endParaRPr>
          </a:p>
          <a:p>
            <a:pPr indent="0" lvl="0" marL="0" rtl="0" algn="l">
              <a:lnSpc>
                <a:spcPct val="115000"/>
              </a:lnSpc>
              <a:spcBef>
                <a:spcPts val="0"/>
              </a:spcBef>
              <a:spcAft>
                <a:spcPts val="0"/>
              </a:spcAft>
              <a:buNone/>
            </a:pPr>
            <a:r>
              <a:t/>
            </a:r>
            <a:endParaRPr sz="1750">
              <a:solidFill>
                <a:srgbClr val="CACACA"/>
              </a:solidFill>
              <a:latin typeface="Bell MT"/>
              <a:ea typeface="Bell MT"/>
              <a:cs typeface="Bell MT"/>
              <a:sym typeface="Bell MT"/>
            </a:endParaRPr>
          </a:p>
          <a:p>
            <a:pPr indent="0" lvl="0" marL="0" rtl="0" algn="l">
              <a:lnSpc>
                <a:spcPct val="135714"/>
              </a:lnSpc>
              <a:spcBef>
                <a:spcPts val="0"/>
              </a:spcBef>
              <a:spcAft>
                <a:spcPts val="0"/>
              </a:spcAft>
              <a:buNone/>
            </a:pPr>
            <a:r>
              <a:rPr lang="en" sz="1750">
                <a:solidFill>
                  <a:schemeClr val="lt1"/>
                </a:solidFill>
                <a:latin typeface="Bell MT"/>
                <a:ea typeface="Bell MT"/>
                <a:cs typeface="Bell MT"/>
                <a:sym typeface="Bell MT"/>
              </a:rPr>
              <a:t>#Class 0 - Cash Withdrawal - Palm</a:t>
            </a:r>
            <a:endParaRPr sz="1750">
              <a:solidFill>
                <a:schemeClr val="lt1"/>
              </a:solidFill>
              <a:latin typeface="Bell MT"/>
              <a:ea typeface="Bell MT"/>
              <a:cs typeface="Bell MT"/>
              <a:sym typeface="Bell MT"/>
            </a:endParaRPr>
          </a:p>
          <a:p>
            <a:pPr indent="0" lvl="0" marL="0" rtl="0" algn="l">
              <a:lnSpc>
                <a:spcPct val="135714"/>
              </a:lnSpc>
              <a:spcBef>
                <a:spcPts val="0"/>
              </a:spcBef>
              <a:spcAft>
                <a:spcPts val="0"/>
              </a:spcAft>
              <a:buNone/>
            </a:pPr>
            <a:r>
              <a:rPr lang="en" sz="1750">
                <a:solidFill>
                  <a:schemeClr val="lt1"/>
                </a:solidFill>
                <a:latin typeface="Bell MT"/>
                <a:ea typeface="Bell MT"/>
                <a:cs typeface="Bell MT"/>
                <a:sym typeface="Bell MT"/>
              </a:rPr>
              <a:t>#Class 1 - Balance Check - Thumbs-Up</a:t>
            </a:r>
            <a:endParaRPr sz="1750">
              <a:solidFill>
                <a:schemeClr val="lt1"/>
              </a:solidFill>
              <a:latin typeface="Bell MT"/>
              <a:ea typeface="Bell MT"/>
              <a:cs typeface="Bell MT"/>
              <a:sym typeface="Bell MT"/>
            </a:endParaRPr>
          </a:p>
          <a:p>
            <a:pPr indent="0" lvl="0" marL="0" rtl="0" algn="l">
              <a:lnSpc>
                <a:spcPct val="135714"/>
              </a:lnSpc>
              <a:spcBef>
                <a:spcPts val="0"/>
              </a:spcBef>
              <a:spcAft>
                <a:spcPts val="0"/>
              </a:spcAft>
              <a:buNone/>
            </a:pPr>
            <a:r>
              <a:rPr lang="en" sz="1750">
                <a:solidFill>
                  <a:schemeClr val="lt1"/>
                </a:solidFill>
                <a:latin typeface="Bell MT"/>
                <a:ea typeface="Bell MT"/>
                <a:cs typeface="Bell MT"/>
                <a:sym typeface="Bell MT"/>
              </a:rPr>
              <a:t>#Class 2 - Pin change - Victory Sign </a:t>
            </a:r>
            <a:endParaRPr sz="1750">
              <a:solidFill>
                <a:schemeClr val="lt1"/>
              </a:solidFill>
              <a:latin typeface="Bell MT"/>
              <a:ea typeface="Bell MT"/>
              <a:cs typeface="Bell MT"/>
              <a:sym typeface="Bell MT"/>
            </a:endParaRPr>
          </a:p>
          <a:p>
            <a:pPr indent="0" lvl="0" marL="0" rtl="0" algn="l">
              <a:lnSpc>
                <a:spcPct val="135714"/>
              </a:lnSpc>
              <a:spcBef>
                <a:spcPts val="0"/>
              </a:spcBef>
              <a:spcAft>
                <a:spcPts val="0"/>
              </a:spcAft>
              <a:buNone/>
            </a:pPr>
            <a:r>
              <a:rPr lang="en" sz="1750">
                <a:solidFill>
                  <a:schemeClr val="lt1"/>
                </a:solidFill>
                <a:latin typeface="Bell MT"/>
                <a:ea typeface="Bell MT"/>
                <a:cs typeface="Bell MT"/>
                <a:sym typeface="Bell MT"/>
              </a:rPr>
              <a:t>#Class 3 - Cardless Cash Withdrawal -Index and Thumb</a:t>
            </a:r>
            <a:endParaRPr sz="1750">
              <a:solidFill>
                <a:srgbClr val="CACACA"/>
              </a:solidFill>
              <a:latin typeface="Bell MT"/>
              <a:ea typeface="Bell MT"/>
              <a:cs typeface="Bell MT"/>
              <a:sym typeface="Bell MT"/>
            </a:endParaRPr>
          </a:p>
          <a:p>
            <a:pPr indent="0" lvl="0" marL="0" rtl="0" algn="l">
              <a:lnSpc>
                <a:spcPct val="135714"/>
              </a:lnSpc>
              <a:spcBef>
                <a:spcPts val="0"/>
              </a:spcBef>
              <a:spcAft>
                <a:spcPts val="0"/>
              </a:spcAft>
              <a:buNone/>
            </a:pPr>
            <a:r>
              <a:t/>
            </a:r>
            <a:endParaRPr sz="1750">
              <a:solidFill>
                <a:srgbClr val="CACACA"/>
              </a:solidFill>
              <a:latin typeface="Bell MT"/>
              <a:ea typeface="Bell MT"/>
              <a:cs typeface="Bell MT"/>
              <a:sym typeface="Bell MT"/>
            </a:endParaRPr>
          </a:p>
          <a:p>
            <a:pPr indent="0" lvl="0" marL="0" rtl="0" algn="l">
              <a:spcBef>
                <a:spcPts val="0"/>
              </a:spcBef>
              <a:spcAft>
                <a:spcPts val="0"/>
              </a:spcAft>
              <a:buNone/>
            </a:pPr>
            <a:r>
              <a:t/>
            </a:r>
            <a:endParaRPr>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3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312" name="Google Shape;1312;p130"/>
          <p:cNvSpPr txBox="1"/>
          <p:nvPr>
            <p:ph type="title"/>
          </p:nvPr>
        </p:nvSpPr>
        <p:spPr>
          <a:xfrm>
            <a:off x="387100" y="38675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Bell MT"/>
                <a:ea typeface="Bell MT"/>
                <a:cs typeface="Bell MT"/>
                <a:sym typeface="Bell MT"/>
              </a:rPr>
              <a:t>Testing the model :</a:t>
            </a:r>
            <a:endParaRPr/>
          </a:p>
        </p:txBody>
      </p:sp>
      <p:pic>
        <p:nvPicPr>
          <p:cNvPr id="1313" name="Google Shape;1313;p130"/>
          <p:cNvPicPr preferRelativeResize="0"/>
          <p:nvPr/>
        </p:nvPicPr>
        <p:blipFill rotWithShape="1">
          <a:blip r:embed="rId3">
            <a:alphaModFix/>
          </a:blip>
          <a:srcRect b="6098" l="15994" r="14401" t="7148"/>
          <a:stretch/>
        </p:blipFill>
        <p:spPr>
          <a:xfrm rot="-191143">
            <a:off x="5034475" y="347801"/>
            <a:ext cx="1021852" cy="955123"/>
          </a:xfrm>
          <a:prstGeom prst="rect">
            <a:avLst/>
          </a:prstGeom>
          <a:noFill/>
          <a:ln>
            <a:noFill/>
          </a:ln>
        </p:spPr>
      </p:pic>
      <p:pic>
        <p:nvPicPr>
          <p:cNvPr id="1314" name="Google Shape;1314;p130"/>
          <p:cNvPicPr preferRelativeResize="0"/>
          <p:nvPr/>
        </p:nvPicPr>
        <p:blipFill rotWithShape="1">
          <a:blip r:embed="rId4">
            <a:alphaModFix/>
          </a:blip>
          <a:srcRect b="4734" l="588" r="74057" t="0"/>
          <a:stretch/>
        </p:blipFill>
        <p:spPr>
          <a:xfrm>
            <a:off x="1224225" y="1178075"/>
            <a:ext cx="2318426" cy="2245800"/>
          </a:xfrm>
          <a:prstGeom prst="rect">
            <a:avLst/>
          </a:prstGeom>
          <a:noFill/>
          <a:ln>
            <a:noFill/>
          </a:ln>
        </p:spPr>
      </p:pic>
      <p:sp>
        <p:nvSpPr>
          <p:cNvPr id="1315" name="Google Shape;1315;p130"/>
          <p:cNvSpPr txBox="1"/>
          <p:nvPr/>
        </p:nvSpPr>
        <p:spPr>
          <a:xfrm>
            <a:off x="817325" y="1178075"/>
            <a:ext cx="4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1.</a:t>
            </a:r>
            <a:endParaRPr>
              <a:solidFill>
                <a:schemeClr val="lt1"/>
              </a:solidFill>
              <a:latin typeface="Barlow Semi Condensed Medium"/>
              <a:ea typeface="Barlow Semi Condensed Medium"/>
              <a:cs typeface="Barlow Semi Condensed Medium"/>
              <a:sym typeface="Barlow Semi Condensed Medium"/>
            </a:endParaRPr>
          </a:p>
        </p:txBody>
      </p:sp>
      <p:pic>
        <p:nvPicPr>
          <p:cNvPr id="1316" name="Google Shape;1316;p130"/>
          <p:cNvPicPr preferRelativeResize="0"/>
          <p:nvPr/>
        </p:nvPicPr>
        <p:blipFill rotWithShape="1">
          <a:blip r:embed="rId5">
            <a:alphaModFix/>
          </a:blip>
          <a:srcRect b="0" l="0" r="6820" t="0"/>
          <a:stretch/>
        </p:blipFill>
        <p:spPr>
          <a:xfrm>
            <a:off x="311700" y="4000500"/>
            <a:ext cx="8520602" cy="1143000"/>
          </a:xfrm>
          <a:prstGeom prst="rect">
            <a:avLst/>
          </a:prstGeom>
          <a:noFill/>
          <a:ln>
            <a:noFill/>
          </a:ln>
        </p:spPr>
      </p:pic>
      <p:sp>
        <p:nvSpPr>
          <p:cNvPr id="1317" name="Google Shape;1317;p130"/>
          <p:cNvSpPr txBox="1"/>
          <p:nvPr/>
        </p:nvSpPr>
        <p:spPr>
          <a:xfrm>
            <a:off x="3542650" y="1678025"/>
            <a:ext cx="4887900" cy="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     Image belonging to class 3 (cardless withdrawal)</a:t>
            </a:r>
            <a:endParaRPr/>
          </a:p>
        </p:txBody>
      </p:sp>
      <p:sp>
        <p:nvSpPr>
          <p:cNvPr id="1318" name="Google Shape;1318;p130"/>
          <p:cNvSpPr txBox="1"/>
          <p:nvPr/>
        </p:nvSpPr>
        <p:spPr>
          <a:xfrm>
            <a:off x="5196000" y="3515175"/>
            <a:ext cx="3000000" cy="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 Class prediction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3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324" name="Google Shape;1324;p131"/>
          <p:cNvSpPr txBox="1"/>
          <p:nvPr>
            <p:ph type="title"/>
          </p:nvPr>
        </p:nvSpPr>
        <p:spPr>
          <a:xfrm>
            <a:off x="-596275" y="310450"/>
            <a:ext cx="82716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Bell MT"/>
                <a:ea typeface="Bell MT"/>
                <a:cs typeface="Bell MT"/>
                <a:sym typeface="Bell MT"/>
              </a:rPr>
              <a:t>               Testing the model : </a:t>
            </a:r>
            <a:endParaRPr/>
          </a:p>
        </p:txBody>
      </p:sp>
      <p:pic>
        <p:nvPicPr>
          <p:cNvPr id="1325" name="Google Shape;1325;p131"/>
          <p:cNvPicPr preferRelativeResize="0"/>
          <p:nvPr/>
        </p:nvPicPr>
        <p:blipFill rotWithShape="1">
          <a:blip r:embed="rId3">
            <a:alphaModFix/>
          </a:blip>
          <a:srcRect b="0" l="0" r="52061" t="0"/>
          <a:stretch/>
        </p:blipFill>
        <p:spPr>
          <a:xfrm>
            <a:off x="192550" y="1733425"/>
            <a:ext cx="4966176" cy="2929800"/>
          </a:xfrm>
          <a:prstGeom prst="rect">
            <a:avLst/>
          </a:prstGeom>
          <a:noFill/>
          <a:ln>
            <a:noFill/>
          </a:ln>
        </p:spPr>
      </p:pic>
      <p:sp>
        <p:nvSpPr>
          <p:cNvPr id="1326" name="Google Shape;1326;p131"/>
          <p:cNvSpPr txBox="1"/>
          <p:nvPr/>
        </p:nvSpPr>
        <p:spPr>
          <a:xfrm>
            <a:off x="5472450" y="3505925"/>
            <a:ext cx="3590700" cy="76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Model correctly classified the test images in a number of cases.</a:t>
            </a:r>
            <a:endParaRPr/>
          </a:p>
        </p:txBody>
      </p:sp>
      <p:sp>
        <p:nvSpPr>
          <p:cNvPr id="1327" name="Google Shape;1327;p131"/>
          <p:cNvSpPr txBox="1"/>
          <p:nvPr/>
        </p:nvSpPr>
        <p:spPr>
          <a:xfrm>
            <a:off x="192550" y="1236275"/>
            <a:ext cx="3000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50">
                <a:solidFill>
                  <a:schemeClr val="lt1"/>
                </a:solidFill>
                <a:latin typeface="Bell MT"/>
                <a:ea typeface="Bell MT"/>
                <a:cs typeface="Bell MT"/>
                <a:sym typeface="Bell MT"/>
              </a:rPr>
              <a:t>2.</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3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333" name="Google Shape;1333;p132"/>
          <p:cNvSpPr txBox="1"/>
          <p:nvPr>
            <p:ph type="title"/>
          </p:nvPr>
        </p:nvSpPr>
        <p:spPr>
          <a:xfrm>
            <a:off x="458850" y="7898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Average"/>
                <a:ea typeface="Average"/>
                <a:cs typeface="Average"/>
                <a:sym typeface="Average"/>
              </a:rPr>
              <a:t>An incorrect prediction by the model:</a:t>
            </a:r>
            <a:endParaRPr sz="2300">
              <a:latin typeface="Average"/>
              <a:ea typeface="Average"/>
              <a:cs typeface="Average"/>
              <a:sym typeface="Average"/>
            </a:endParaRPr>
          </a:p>
        </p:txBody>
      </p:sp>
      <p:pic>
        <p:nvPicPr>
          <p:cNvPr id="1334" name="Google Shape;1334;p132"/>
          <p:cNvPicPr preferRelativeResize="0"/>
          <p:nvPr/>
        </p:nvPicPr>
        <p:blipFill rotWithShape="1">
          <a:blip r:embed="rId3">
            <a:alphaModFix/>
          </a:blip>
          <a:srcRect b="2818" l="0" r="54412" t="0"/>
          <a:stretch/>
        </p:blipFill>
        <p:spPr>
          <a:xfrm>
            <a:off x="215075" y="2148093"/>
            <a:ext cx="4386925" cy="2995407"/>
          </a:xfrm>
          <a:prstGeom prst="rect">
            <a:avLst/>
          </a:prstGeom>
          <a:noFill/>
          <a:ln>
            <a:noFill/>
          </a:ln>
        </p:spPr>
      </p:pic>
      <p:sp>
        <p:nvSpPr>
          <p:cNvPr id="1335" name="Google Shape;1335;p132"/>
          <p:cNvSpPr txBox="1"/>
          <p:nvPr/>
        </p:nvSpPr>
        <p:spPr>
          <a:xfrm>
            <a:off x="5143500" y="2037600"/>
            <a:ext cx="3820500" cy="262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Clearly for the image beside, the model yields an incorrect prediction of it being a victory sign.</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Here, instead of index and middle fingers, index and thumb fingers have been shown still the model predicts it as class 2.</a:t>
            </a:r>
            <a:endParaRPr sz="1750">
              <a:solidFill>
                <a:schemeClr val="lt1"/>
              </a:solidFill>
              <a:latin typeface="Bell MT"/>
              <a:ea typeface="Bell MT"/>
              <a:cs typeface="Bell MT"/>
              <a:sym typeface="Bell MT"/>
            </a:endParaRPr>
          </a:p>
        </p:txBody>
      </p:sp>
      <p:pic>
        <p:nvPicPr>
          <p:cNvPr id="1336" name="Google Shape;1336;p132"/>
          <p:cNvPicPr preferRelativeResize="0"/>
          <p:nvPr/>
        </p:nvPicPr>
        <p:blipFill rotWithShape="1">
          <a:blip r:embed="rId4">
            <a:alphaModFix/>
          </a:blip>
          <a:srcRect b="2322" l="3689" r="4533" t="6236"/>
          <a:stretch/>
        </p:blipFill>
        <p:spPr>
          <a:xfrm>
            <a:off x="5637024" y="732588"/>
            <a:ext cx="580625" cy="578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3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342" name="Google Shape;1342;p133"/>
          <p:cNvSpPr txBox="1"/>
          <p:nvPr>
            <p:ph type="title"/>
          </p:nvPr>
        </p:nvSpPr>
        <p:spPr>
          <a:xfrm>
            <a:off x="155075" y="520950"/>
            <a:ext cx="8448000" cy="82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Bell MT"/>
                <a:ea typeface="Bell MT"/>
                <a:cs typeface="Bell MT"/>
                <a:sym typeface="Bell MT"/>
              </a:rPr>
              <a:t>Further improvements that can be inculcated in our model:</a:t>
            </a:r>
            <a:endParaRPr b="1" sz="2400">
              <a:latin typeface="Bell MT"/>
              <a:ea typeface="Bell MT"/>
              <a:cs typeface="Bell MT"/>
              <a:sym typeface="Bell MT"/>
            </a:endParaRPr>
          </a:p>
        </p:txBody>
      </p:sp>
      <p:sp>
        <p:nvSpPr>
          <p:cNvPr id="1343" name="Google Shape;1343;p133"/>
          <p:cNvSpPr txBox="1"/>
          <p:nvPr/>
        </p:nvSpPr>
        <p:spPr>
          <a:xfrm>
            <a:off x="4252050" y="1563575"/>
            <a:ext cx="4769100" cy="29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1. Model is slightly overfitting due to lesser number of training images.To overcome it, we can increase the size of the training dataset.</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2. Image Augmentation is to be included to account for various orientations of gestures.</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t/>
            </a:r>
            <a:endParaRPr sz="1750">
              <a:solidFill>
                <a:schemeClr val="lt1"/>
              </a:solidFill>
              <a:latin typeface="Bell MT"/>
              <a:ea typeface="Bell MT"/>
              <a:cs typeface="Bell MT"/>
              <a:sym typeface="Bell MT"/>
            </a:endParaRPr>
          </a:p>
          <a:p>
            <a:pPr indent="0" lvl="0" marL="0" rtl="0" algn="l">
              <a:lnSpc>
                <a:spcPct val="115000"/>
              </a:lnSpc>
              <a:spcBef>
                <a:spcPts val="0"/>
              </a:spcBef>
              <a:spcAft>
                <a:spcPts val="0"/>
              </a:spcAft>
              <a:buNone/>
            </a:pPr>
            <a:r>
              <a:rPr lang="en" sz="1750">
                <a:solidFill>
                  <a:schemeClr val="lt1"/>
                </a:solidFill>
                <a:latin typeface="Bell MT"/>
                <a:ea typeface="Bell MT"/>
                <a:cs typeface="Bell MT"/>
                <a:sym typeface="Bell MT"/>
              </a:rPr>
              <a:t>3. A deeper CNN is to be designed.</a:t>
            </a:r>
            <a:endParaRPr/>
          </a:p>
        </p:txBody>
      </p:sp>
      <p:pic>
        <p:nvPicPr>
          <p:cNvPr id="1344" name="Google Shape;1344;p133"/>
          <p:cNvPicPr preferRelativeResize="0"/>
          <p:nvPr/>
        </p:nvPicPr>
        <p:blipFill rotWithShape="1">
          <a:blip r:embed="rId3">
            <a:alphaModFix/>
          </a:blip>
          <a:srcRect b="11011" l="14388" r="13200" t="1176"/>
          <a:stretch/>
        </p:blipFill>
        <p:spPr>
          <a:xfrm>
            <a:off x="63675" y="3005125"/>
            <a:ext cx="3678975" cy="2095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3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350" name="Google Shape;1350;p134"/>
          <p:cNvSpPr txBox="1"/>
          <p:nvPr>
            <p:ph type="title"/>
          </p:nvPr>
        </p:nvSpPr>
        <p:spPr>
          <a:xfrm>
            <a:off x="169800" y="612925"/>
            <a:ext cx="8355600" cy="75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Bell MT"/>
                <a:ea typeface="Bell MT"/>
                <a:cs typeface="Bell MT"/>
                <a:sym typeface="Bell MT"/>
              </a:rPr>
              <a:t>Some of the improvements included for better implementation and increasing accuracy (final week progress):</a:t>
            </a:r>
            <a:endParaRPr b="1" sz="3800">
              <a:latin typeface="Bell MT"/>
              <a:ea typeface="Bell MT"/>
              <a:cs typeface="Bell MT"/>
              <a:sym typeface="Bell MT"/>
            </a:endParaRPr>
          </a:p>
        </p:txBody>
      </p:sp>
      <p:sp>
        <p:nvSpPr>
          <p:cNvPr id="1351" name="Google Shape;1351;p134"/>
          <p:cNvSpPr txBox="1"/>
          <p:nvPr/>
        </p:nvSpPr>
        <p:spPr>
          <a:xfrm>
            <a:off x="212250" y="1535275"/>
            <a:ext cx="85113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lt1"/>
              </a:solidFill>
              <a:latin typeface="Bell MT"/>
              <a:ea typeface="Bell MT"/>
              <a:cs typeface="Bell MT"/>
              <a:sym typeface="Bell MT"/>
            </a:endParaRPr>
          </a:p>
          <a:p>
            <a:pPr indent="0" lvl="0" marL="0" rtl="0" algn="l">
              <a:spcBef>
                <a:spcPts val="0"/>
              </a:spcBef>
              <a:spcAft>
                <a:spcPts val="0"/>
              </a:spcAft>
              <a:buNone/>
            </a:pPr>
            <a:r>
              <a:rPr lang="en" sz="1900">
                <a:solidFill>
                  <a:schemeClr val="lt1"/>
                </a:solidFill>
                <a:latin typeface="Bell MT"/>
                <a:ea typeface="Bell MT"/>
                <a:cs typeface="Bell MT"/>
                <a:sym typeface="Bell MT"/>
              </a:rPr>
              <a:t>1. Training size has been increased from 400 images to 1200 images.</a:t>
            </a:r>
            <a:endParaRPr sz="1900">
              <a:solidFill>
                <a:schemeClr val="lt1"/>
              </a:solidFill>
              <a:latin typeface="Bell MT"/>
              <a:ea typeface="Bell MT"/>
              <a:cs typeface="Bell MT"/>
              <a:sym typeface="Bell MT"/>
            </a:endParaRPr>
          </a:p>
          <a:p>
            <a:pPr indent="0" lvl="0" marL="0" rtl="0" algn="l">
              <a:spcBef>
                <a:spcPts val="0"/>
              </a:spcBef>
              <a:spcAft>
                <a:spcPts val="0"/>
              </a:spcAft>
              <a:buNone/>
            </a:pPr>
            <a:r>
              <a:t/>
            </a:r>
            <a:endParaRPr sz="1900">
              <a:solidFill>
                <a:schemeClr val="lt1"/>
              </a:solidFill>
              <a:latin typeface="Bell MT"/>
              <a:ea typeface="Bell MT"/>
              <a:cs typeface="Bell MT"/>
              <a:sym typeface="Bell MT"/>
            </a:endParaRPr>
          </a:p>
          <a:p>
            <a:pPr indent="0" lvl="0" marL="0" rtl="0" algn="l">
              <a:spcBef>
                <a:spcPts val="0"/>
              </a:spcBef>
              <a:spcAft>
                <a:spcPts val="0"/>
              </a:spcAft>
              <a:buNone/>
            </a:pPr>
            <a:r>
              <a:rPr lang="en" sz="1900">
                <a:solidFill>
                  <a:schemeClr val="lt1"/>
                </a:solidFill>
                <a:latin typeface="Bell MT"/>
                <a:ea typeface="Bell MT"/>
                <a:cs typeface="Bell MT"/>
                <a:sym typeface="Bell MT"/>
              </a:rPr>
              <a:t>2. Overfitting has been reduced and validation accuracy has been increased to 90%.</a:t>
            </a:r>
            <a:endParaRPr sz="1900">
              <a:solidFill>
                <a:schemeClr val="lt1"/>
              </a:solidFill>
              <a:latin typeface="Bell MT"/>
              <a:ea typeface="Bell MT"/>
              <a:cs typeface="Bell MT"/>
              <a:sym typeface="Bell MT"/>
            </a:endParaRPr>
          </a:p>
          <a:p>
            <a:pPr indent="0" lvl="0" marL="0" rtl="0" algn="l">
              <a:spcBef>
                <a:spcPts val="0"/>
              </a:spcBef>
              <a:spcAft>
                <a:spcPts val="0"/>
              </a:spcAft>
              <a:buNone/>
            </a:pPr>
            <a:r>
              <a:t/>
            </a:r>
            <a:endParaRPr sz="1900">
              <a:solidFill>
                <a:schemeClr val="lt1"/>
              </a:solidFill>
              <a:latin typeface="Bell MT"/>
              <a:ea typeface="Bell MT"/>
              <a:cs typeface="Bell MT"/>
              <a:sym typeface="Bell MT"/>
            </a:endParaRPr>
          </a:p>
          <a:p>
            <a:pPr indent="0" lvl="0" marL="0" rtl="0" algn="l">
              <a:spcBef>
                <a:spcPts val="0"/>
              </a:spcBef>
              <a:spcAft>
                <a:spcPts val="0"/>
              </a:spcAft>
              <a:buNone/>
            </a:pPr>
            <a:r>
              <a:rPr lang="en" sz="1900">
                <a:solidFill>
                  <a:schemeClr val="lt1"/>
                </a:solidFill>
                <a:latin typeface="Bell MT"/>
                <a:ea typeface="Bell MT"/>
                <a:cs typeface="Bell MT"/>
                <a:sym typeface="Bell MT"/>
              </a:rPr>
              <a:t>3. Image augmentation has been introduced by rotating and flipping the image.</a:t>
            </a:r>
            <a:endParaRPr sz="1900">
              <a:solidFill>
                <a:schemeClr val="lt1"/>
              </a:solidFill>
              <a:latin typeface="Bell MT"/>
              <a:ea typeface="Bell MT"/>
              <a:cs typeface="Bell MT"/>
              <a:sym typeface="Bell MT"/>
            </a:endParaRPr>
          </a:p>
          <a:p>
            <a:pPr indent="0" lvl="0" marL="0" rtl="0" algn="l">
              <a:spcBef>
                <a:spcPts val="0"/>
              </a:spcBef>
              <a:spcAft>
                <a:spcPts val="0"/>
              </a:spcAft>
              <a:buNone/>
            </a:pPr>
            <a:r>
              <a:t/>
            </a:r>
            <a:endParaRPr sz="1900">
              <a:solidFill>
                <a:schemeClr val="lt1"/>
              </a:solidFill>
              <a:latin typeface="Bell MT"/>
              <a:ea typeface="Bell MT"/>
              <a:cs typeface="Bell MT"/>
              <a:sym typeface="Bell MT"/>
            </a:endParaRPr>
          </a:p>
          <a:p>
            <a:pPr indent="0" lvl="0" marL="0" rtl="0" algn="l">
              <a:spcBef>
                <a:spcPts val="0"/>
              </a:spcBef>
              <a:spcAft>
                <a:spcPts val="0"/>
              </a:spcAft>
              <a:buNone/>
            </a:pPr>
            <a:r>
              <a:t/>
            </a:r>
            <a:endParaRPr sz="1900">
              <a:solidFill>
                <a:schemeClr val="lt1"/>
              </a:solidFill>
              <a:latin typeface="Bell MT"/>
              <a:ea typeface="Bell MT"/>
              <a:cs typeface="Bell MT"/>
              <a:sym typeface="Bell MT"/>
            </a:endParaRPr>
          </a:p>
          <a:p>
            <a:pPr indent="0" lvl="0" marL="0" rtl="0" algn="l">
              <a:spcBef>
                <a:spcPts val="0"/>
              </a:spcBef>
              <a:spcAft>
                <a:spcPts val="0"/>
              </a:spcAft>
              <a:buNone/>
            </a:pPr>
            <a:r>
              <a:rPr lang="en" sz="1900">
                <a:solidFill>
                  <a:schemeClr val="lt1"/>
                </a:solidFill>
                <a:latin typeface="Bell MT"/>
                <a:ea typeface="Bell MT"/>
                <a:cs typeface="Bell MT"/>
                <a:sym typeface="Bell MT"/>
              </a:rPr>
              <a:t>An integration of the hand gesture recognition model and face recognition model can thus be employed.</a:t>
            </a:r>
            <a:endParaRPr sz="1900">
              <a:solidFill>
                <a:schemeClr val="lt1"/>
              </a:solidFill>
              <a:latin typeface="Bell MT"/>
              <a:ea typeface="Bell MT"/>
              <a:cs typeface="Bell MT"/>
              <a:sym typeface="Bell M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3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357" name="Google Shape;1357;p135"/>
          <p:cNvSpPr txBox="1"/>
          <p:nvPr>
            <p:ph type="title"/>
          </p:nvPr>
        </p:nvSpPr>
        <p:spPr>
          <a:xfrm>
            <a:off x="304225" y="396200"/>
            <a:ext cx="8320200" cy="45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Bell MT"/>
                <a:ea typeface="Bell MT"/>
                <a:cs typeface="Bell MT"/>
                <a:sym typeface="Bell MT"/>
              </a:rPr>
              <a:t>Acknowledgement</a:t>
            </a:r>
            <a:endParaRPr b="1">
              <a:latin typeface="Bell MT"/>
              <a:ea typeface="Bell MT"/>
              <a:cs typeface="Bell MT"/>
              <a:sym typeface="Bell MT"/>
            </a:endParaRPr>
          </a:p>
          <a:p>
            <a:pPr indent="0" lvl="0" marL="0" rtl="0" algn="l">
              <a:spcBef>
                <a:spcPts val="0"/>
              </a:spcBef>
              <a:spcAft>
                <a:spcPts val="0"/>
              </a:spcAft>
              <a:buNone/>
            </a:pPr>
            <a:r>
              <a:t/>
            </a:r>
            <a:endParaRPr b="1">
              <a:latin typeface="Bell MT"/>
              <a:ea typeface="Bell MT"/>
              <a:cs typeface="Bell MT"/>
              <a:sym typeface="Bell MT"/>
            </a:endParaRPr>
          </a:p>
          <a:p>
            <a:pPr indent="0" lvl="0" marL="0" rtl="0" algn="l">
              <a:spcBef>
                <a:spcPts val="0"/>
              </a:spcBef>
              <a:spcAft>
                <a:spcPts val="0"/>
              </a:spcAft>
              <a:buNone/>
            </a:pPr>
            <a:r>
              <a:rPr b="1" lang="en" sz="1700">
                <a:latin typeface="Bell MT"/>
                <a:ea typeface="Bell MT"/>
                <a:cs typeface="Bell MT"/>
                <a:sym typeface="Bell MT"/>
              </a:rPr>
              <a:t>We, as a group, would like to sincerely express our gratitude to Prof. Manjira Sinha for giving us the golden opportunity to work on this project, which helped us a lot in enriching our knowledge and expanding our thought processes. </a:t>
            </a:r>
            <a:endParaRPr b="1" sz="1700">
              <a:latin typeface="Bell MT"/>
              <a:ea typeface="Bell MT"/>
              <a:cs typeface="Bell MT"/>
              <a:sym typeface="Bell MT"/>
            </a:endParaRPr>
          </a:p>
          <a:p>
            <a:pPr indent="0" lvl="0" marL="0" rtl="0" algn="l">
              <a:spcBef>
                <a:spcPts val="0"/>
              </a:spcBef>
              <a:spcAft>
                <a:spcPts val="0"/>
              </a:spcAft>
              <a:buNone/>
            </a:pPr>
            <a:r>
              <a:t/>
            </a:r>
            <a:endParaRPr b="1" sz="1700">
              <a:latin typeface="Bell MT"/>
              <a:ea typeface="Bell MT"/>
              <a:cs typeface="Bell MT"/>
              <a:sym typeface="Bell MT"/>
            </a:endParaRPr>
          </a:p>
          <a:p>
            <a:pPr indent="0" lvl="0" marL="0" rtl="0" algn="l">
              <a:spcBef>
                <a:spcPts val="0"/>
              </a:spcBef>
              <a:spcAft>
                <a:spcPts val="0"/>
              </a:spcAft>
              <a:buNone/>
            </a:pPr>
            <a:r>
              <a:rPr b="1" lang="en" sz="1700">
                <a:latin typeface="Bell MT"/>
                <a:ea typeface="Bell MT"/>
                <a:cs typeface="Bell MT"/>
                <a:sym typeface="Bell MT"/>
              </a:rPr>
              <a:t>Because of this research, we've been more diligent in our pursuit of improved answers to the challenges encountered by persons with disabilities.</a:t>
            </a:r>
            <a:endParaRPr b="1" sz="1700">
              <a:latin typeface="Bell MT"/>
              <a:ea typeface="Bell MT"/>
              <a:cs typeface="Bell MT"/>
              <a:sym typeface="Bell MT"/>
            </a:endParaRPr>
          </a:p>
          <a:p>
            <a:pPr indent="0" lvl="0" marL="0" rtl="0" algn="l">
              <a:spcBef>
                <a:spcPts val="0"/>
              </a:spcBef>
              <a:spcAft>
                <a:spcPts val="0"/>
              </a:spcAft>
              <a:buNone/>
            </a:pPr>
            <a:r>
              <a:t/>
            </a:r>
            <a:endParaRPr b="1">
              <a:latin typeface="Bell MT"/>
              <a:ea typeface="Bell MT"/>
              <a:cs typeface="Bell MT"/>
              <a:sym typeface="Bell M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00"/>
          <p:cNvSpPr/>
          <p:nvPr/>
        </p:nvSpPr>
        <p:spPr>
          <a:xfrm>
            <a:off x="2787792" y="1871085"/>
            <a:ext cx="663900" cy="663900"/>
          </a:xfrm>
          <a:prstGeom prst="ellipse">
            <a:avLst/>
          </a:prstGeom>
          <a:solidFill>
            <a:srgbClr val="FDFF5C">
              <a:alpha val="4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00"/>
          <p:cNvSpPr/>
          <p:nvPr/>
        </p:nvSpPr>
        <p:spPr>
          <a:xfrm>
            <a:off x="6731004" y="1871085"/>
            <a:ext cx="663900" cy="663900"/>
          </a:xfrm>
          <a:prstGeom prst="ellipse">
            <a:avLst/>
          </a:prstGeom>
          <a:solidFill>
            <a:srgbClr val="955CFF">
              <a:alpha val="2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00"/>
          <p:cNvSpPr/>
          <p:nvPr/>
        </p:nvSpPr>
        <p:spPr>
          <a:xfrm>
            <a:off x="4756709" y="1871085"/>
            <a:ext cx="663900" cy="663900"/>
          </a:xfrm>
          <a:prstGeom prst="ellipse">
            <a:avLst/>
          </a:prstGeom>
          <a:solidFill>
            <a:srgbClr val="5CFFF8">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00"/>
          <p:cNvSpPr/>
          <p:nvPr/>
        </p:nvSpPr>
        <p:spPr>
          <a:xfrm>
            <a:off x="819723" y="1871085"/>
            <a:ext cx="663900" cy="6639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00"/>
          <p:cNvSpPr txBox="1"/>
          <p:nvPr>
            <p:ph type="title"/>
          </p:nvPr>
        </p:nvSpPr>
        <p:spPr>
          <a:xfrm>
            <a:off x="714000" y="2688931"/>
            <a:ext cx="1801800" cy="54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913" name="Google Shape;913;p100"/>
          <p:cNvSpPr txBox="1"/>
          <p:nvPr>
            <p:ph idx="3" type="title"/>
          </p:nvPr>
        </p:nvSpPr>
        <p:spPr>
          <a:xfrm>
            <a:off x="714000" y="6483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914" name="Google Shape;914;p100"/>
          <p:cNvSpPr txBox="1"/>
          <p:nvPr>
            <p:ph idx="1" type="subTitle"/>
          </p:nvPr>
        </p:nvSpPr>
        <p:spPr>
          <a:xfrm>
            <a:off x="671125" y="3542251"/>
            <a:ext cx="18018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Overview of the difficulties faced by persons with disability in using ATMs across the country</a:t>
            </a:r>
            <a:endParaRPr sz="1100"/>
          </a:p>
        </p:txBody>
      </p:sp>
      <p:sp>
        <p:nvSpPr>
          <p:cNvPr id="915" name="Google Shape;915;p100"/>
          <p:cNvSpPr txBox="1"/>
          <p:nvPr>
            <p:ph idx="2" type="title"/>
          </p:nvPr>
        </p:nvSpPr>
        <p:spPr>
          <a:xfrm>
            <a:off x="819723" y="1974285"/>
            <a:ext cx="6639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16" name="Google Shape;916;p100"/>
          <p:cNvSpPr txBox="1"/>
          <p:nvPr>
            <p:ph idx="4" type="title"/>
          </p:nvPr>
        </p:nvSpPr>
        <p:spPr>
          <a:xfrm>
            <a:off x="2683575" y="2688931"/>
            <a:ext cx="1801800" cy="54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Motive </a:t>
            </a:r>
            <a:endParaRPr/>
          </a:p>
        </p:txBody>
      </p:sp>
      <p:sp>
        <p:nvSpPr>
          <p:cNvPr id="917" name="Google Shape;917;p100"/>
          <p:cNvSpPr txBox="1"/>
          <p:nvPr>
            <p:ph idx="5" type="subTitle"/>
          </p:nvPr>
        </p:nvSpPr>
        <p:spPr>
          <a:xfrm>
            <a:off x="2607375" y="3392397"/>
            <a:ext cx="1801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To reduce dependence of the PWDs on others.</a:t>
            </a:r>
            <a:endParaRPr sz="1100"/>
          </a:p>
        </p:txBody>
      </p:sp>
      <p:sp>
        <p:nvSpPr>
          <p:cNvPr id="918" name="Google Shape;918;p100"/>
          <p:cNvSpPr txBox="1"/>
          <p:nvPr>
            <p:ph idx="6" type="title"/>
          </p:nvPr>
        </p:nvSpPr>
        <p:spPr>
          <a:xfrm>
            <a:off x="2787792" y="1974435"/>
            <a:ext cx="6639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19" name="Google Shape;919;p100"/>
          <p:cNvSpPr txBox="1"/>
          <p:nvPr>
            <p:ph idx="7" type="title"/>
          </p:nvPr>
        </p:nvSpPr>
        <p:spPr>
          <a:xfrm>
            <a:off x="4653150" y="2688931"/>
            <a:ext cx="1801800" cy="54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 Proposed</a:t>
            </a:r>
            <a:endParaRPr/>
          </a:p>
        </p:txBody>
      </p:sp>
      <p:sp>
        <p:nvSpPr>
          <p:cNvPr id="920" name="Google Shape;920;p100"/>
          <p:cNvSpPr txBox="1"/>
          <p:nvPr>
            <p:ph idx="8" type="subTitle"/>
          </p:nvPr>
        </p:nvSpPr>
        <p:spPr>
          <a:xfrm>
            <a:off x="4705263" y="3313651"/>
            <a:ext cx="18018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Face, Gesture and Voice recognition Models and few changes to be inculcated from the bank’s side.</a:t>
            </a:r>
            <a:endParaRPr sz="1100"/>
          </a:p>
        </p:txBody>
      </p:sp>
      <p:sp>
        <p:nvSpPr>
          <p:cNvPr id="921" name="Google Shape;921;p100"/>
          <p:cNvSpPr txBox="1"/>
          <p:nvPr>
            <p:ph idx="9" type="title"/>
          </p:nvPr>
        </p:nvSpPr>
        <p:spPr>
          <a:xfrm>
            <a:off x="4756709" y="1974285"/>
            <a:ext cx="6639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22" name="Google Shape;922;p100"/>
          <p:cNvSpPr txBox="1"/>
          <p:nvPr>
            <p:ph idx="13" type="title"/>
          </p:nvPr>
        </p:nvSpPr>
        <p:spPr>
          <a:xfrm>
            <a:off x="6622725" y="2660669"/>
            <a:ext cx="1801800" cy="54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vision </a:t>
            </a:r>
            <a:endParaRPr/>
          </a:p>
        </p:txBody>
      </p:sp>
      <p:sp>
        <p:nvSpPr>
          <p:cNvPr id="923" name="Google Shape;923;p100"/>
          <p:cNvSpPr txBox="1"/>
          <p:nvPr>
            <p:ph idx="14" type="subTitle"/>
          </p:nvPr>
        </p:nvSpPr>
        <p:spPr>
          <a:xfrm>
            <a:off x="6622725" y="3178443"/>
            <a:ext cx="1801800" cy="14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To make everyday tasks like using an ATM easier for people with disabilities and improve their quality of life.</a:t>
            </a:r>
            <a:endParaRPr sz="1100"/>
          </a:p>
        </p:txBody>
      </p:sp>
      <p:sp>
        <p:nvSpPr>
          <p:cNvPr id="924" name="Google Shape;924;p100"/>
          <p:cNvSpPr txBox="1"/>
          <p:nvPr>
            <p:ph idx="15" type="title"/>
          </p:nvPr>
        </p:nvSpPr>
        <p:spPr>
          <a:xfrm>
            <a:off x="6731004" y="1974285"/>
            <a:ext cx="6639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25" name="Google Shape;925;p10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3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363" name="Google Shape;1363;p136"/>
          <p:cNvSpPr txBox="1"/>
          <p:nvPr>
            <p:ph type="title"/>
          </p:nvPr>
        </p:nvSpPr>
        <p:spPr>
          <a:xfrm>
            <a:off x="714000" y="648300"/>
            <a:ext cx="7713300" cy="1176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990"/>
              <a:buFont typeface="Arial"/>
              <a:buNone/>
            </a:pPr>
            <a:r>
              <a:rPr lang="en" sz="5775">
                <a:latin typeface="Bell MT"/>
                <a:ea typeface="Bell MT"/>
                <a:cs typeface="Bell MT"/>
                <a:sym typeface="Bell MT"/>
              </a:rPr>
              <a:t>Thank you</a:t>
            </a:r>
            <a:endParaRPr/>
          </a:p>
        </p:txBody>
      </p:sp>
      <p:sp>
        <p:nvSpPr>
          <p:cNvPr id="1364" name="Google Shape;1364;p136"/>
          <p:cNvSpPr txBox="1"/>
          <p:nvPr/>
        </p:nvSpPr>
        <p:spPr>
          <a:xfrm>
            <a:off x="4458600" y="4427125"/>
            <a:ext cx="4102200" cy="54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50">
                <a:solidFill>
                  <a:schemeClr val="lt1"/>
                </a:solidFill>
                <a:latin typeface="Bell MT"/>
                <a:ea typeface="Bell MT"/>
                <a:cs typeface="Bell MT"/>
                <a:sym typeface="Bell MT"/>
              </a:rPr>
              <a:t>Presented by -  Group Kaizen</a:t>
            </a:r>
            <a:endParaRPr sz="1100"/>
          </a:p>
        </p:txBody>
      </p:sp>
      <p:pic>
        <p:nvPicPr>
          <p:cNvPr id="1365" name="Google Shape;1365;p136"/>
          <p:cNvPicPr preferRelativeResize="0"/>
          <p:nvPr/>
        </p:nvPicPr>
        <p:blipFill>
          <a:blip r:embed="rId3">
            <a:alphaModFix/>
          </a:blip>
          <a:stretch>
            <a:fillRect/>
          </a:stretch>
        </p:blipFill>
        <p:spPr>
          <a:xfrm>
            <a:off x="134427" y="3379125"/>
            <a:ext cx="3164250" cy="173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1"/>
          <p:cNvSpPr/>
          <p:nvPr/>
        </p:nvSpPr>
        <p:spPr>
          <a:xfrm>
            <a:off x="2102638" y="1499974"/>
            <a:ext cx="778200" cy="7785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0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932" name="Google Shape;932;p101"/>
          <p:cNvSpPr txBox="1"/>
          <p:nvPr>
            <p:ph idx="1" type="subTitle"/>
          </p:nvPr>
        </p:nvSpPr>
        <p:spPr>
          <a:xfrm>
            <a:off x="2216250" y="2509555"/>
            <a:ext cx="4711500" cy="16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ATMs is a herculean task for people with visual impairment, people with dyslexia and people on wheelchair. We have worked towards the idea of alleviating the problems faced by them and making ATMs accessible to all through a slew of software and hardware tweaks.</a:t>
            </a:r>
            <a:endParaRPr/>
          </a:p>
        </p:txBody>
      </p:sp>
      <p:sp>
        <p:nvSpPr>
          <p:cNvPr id="933" name="Google Shape;933;p101"/>
          <p:cNvSpPr txBox="1"/>
          <p:nvPr>
            <p:ph type="title"/>
          </p:nvPr>
        </p:nvSpPr>
        <p:spPr>
          <a:xfrm>
            <a:off x="2275813" y="1635263"/>
            <a:ext cx="47115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I</a:t>
            </a:r>
            <a:r>
              <a:rPr lang="en"/>
              <a:t>ntroduction</a:t>
            </a:r>
            <a:endParaRPr/>
          </a:p>
        </p:txBody>
      </p:sp>
      <p:sp>
        <p:nvSpPr>
          <p:cNvPr id="934" name="Google Shape;934;p101"/>
          <p:cNvSpPr/>
          <p:nvPr/>
        </p:nvSpPr>
        <p:spPr>
          <a:xfrm>
            <a:off x="5945500" y="43425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1"/>
          <p:cNvSpPr/>
          <p:nvPr/>
        </p:nvSpPr>
        <p:spPr>
          <a:xfrm>
            <a:off x="7358125" y="-522724"/>
            <a:ext cx="2042400" cy="20424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01"/>
          <p:cNvSpPr/>
          <p:nvPr/>
        </p:nvSpPr>
        <p:spPr>
          <a:xfrm>
            <a:off x="-108600" y="-39750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01"/>
          <p:cNvSpPr/>
          <p:nvPr/>
        </p:nvSpPr>
        <p:spPr>
          <a:xfrm>
            <a:off x="-313350" y="3788851"/>
            <a:ext cx="1799700" cy="179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8" name="Google Shape;938;p101"/>
          <p:cNvCxnSpPr/>
          <p:nvPr/>
        </p:nvCxnSpPr>
        <p:spPr>
          <a:xfrm>
            <a:off x="5415913" y="1901475"/>
            <a:ext cx="1399500" cy="0"/>
          </a:xfrm>
          <a:prstGeom prst="straightConnector1">
            <a:avLst/>
          </a:prstGeom>
          <a:noFill/>
          <a:ln cap="flat" cmpd="sng" w="19050">
            <a:solidFill>
              <a:srgbClr val="5CFFF8"/>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02"/>
          <p:cNvSpPr/>
          <p:nvPr/>
        </p:nvSpPr>
        <p:spPr>
          <a:xfrm>
            <a:off x="3919525" y="839428"/>
            <a:ext cx="1304400" cy="13044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02"/>
          <p:cNvSpPr txBox="1"/>
          <p:nvPr>
            <p:ph type="title"/>
          </p:nvPr>
        </p:nvSpPr>
        <p:spPr>
          <a:xfrm>
            <a:off x="2312425" y="2316938"/>
            <a:ext cx="4518600" cy="13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Problem </a:t>
            </a:r>
            <a:endParaRPr>
              <a:solidFill>
                <a:schemeClr val="lt1"/>
              </a:solidFill>
            </a:endParaRPr>
          </a:p>
          <a:p>
            <a:pPr indent="0" lvl="0" marL="0" rtl="0" algn="ctr">
              <a:spcBef>
                <a:spcPts val="0"/>
              </a:spcBef>
              <a:spcAft>
                <a:spcPts val="0"/>
              </a:spcAft>
              <a:buNone/>
            </a:pPr>
            <a:r>
              <a:rPr lang="en"/>
              <a:t>Statement</a:t>
            </a:r>
            <a:endParaRPr>
              <a:solidFill>
                <a:schemeClr val="lt1"/>
              </a:solidFill>
            </a:endParaRPr>
          </a:p>
        </p:txBody>
      </p:sp>
      <p:sp>
        <p:nvSpPr>
          <p:cNvPr id="945" name="Google Shape;945;p102"/>
          <p:cNvSpPr txBox="1"/>
          <p:nvPr>
            <p:ph idx="2" type="title"/>
          </p:nvPr>
        </p:nvSpPr>
        <p:spPr>
          <a:xfrm>
            <a:off x="3987775" y="1106278"/>
            <a:ext cx="1167900" cy="7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46" name="Google Shape;946;p10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0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grpSp>
        <p:nvGrpSpPr>
          <p:cNvPr id="952" name="Google Shape;952;p103"/>
          <p:cNvGrpSpPr/>
          <p:nvPr/>
        </p:nvGrpSpPr>
        <p:grpSpPr>
          <a:xfrm>
            <a:off x="2768194" y="1637751"/>
            <a:ext cx="3604649" cy="2569470"/>
            <a:chOff x="914129" y="1730923"/>
            <a:chExt cx="3789581" cy="2681280"/>
          </a:xfrm>
        </p:grpSpPr>
        <p:sp>
          <p:nvSpPr>
            <p:cNvPr id="953" name="Google Shape;953;p103"/>
            <p:cNvSpPr/>
            <p:nvPr/>
          </p:nvSpPr>
          <p:spPr>
            <a:xfrm>
              <a:off x="914129" y="1961225"/>
              <a:ext cx="1514637" cy="2450978"/>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03"/>
            <p:cNvSpPr/>
            <p:nvPr/>
          </p:nvSpPr>
          <p:spPr>
            <a:xfrm>
              <a:off x="2161382" y="1730923"/>
              <a:ext cx="594218" cy="676912"/>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03"/>
            <p:cNvSpPr/>
            <p:nvPr/>
          </p:nvSpPr>
          <p:spPr>
            <a:xfrm>
              <a:off x="2328910" y="1882269"/>
              <a:ext cx="2374800" cy="2047373"/>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3"/>
            <p:cNvSpPr/>
            <p:nvPr/>
          </p:nvSpPr>
          <p:spPr>
            <a:xfrm>
              <a:off x="4083876" y="3390977"/>
              <a:ext cx="200371" cy="110725"/>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3"/>
            <p:cNvSpPr/>
            <p:nvPr/>
          </p:nvSpPr>
          <p:spPr>
            <a:xfrm>
              <a:off x="3920700" y="3419582"/>
              <a:ext cx="326448" cy="235400"/>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03"/>
            <p:cNvSpPr/>
            <p:nvPr/>
          </p:nvSpPr>
          <p:spPr>
            <a:xfrm>
              <a:off x="4084077" y="3668612"/>
              <a:ext cx="563601" cy="473940"/>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103"/>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today’s date :</a:t>
            </a:r>
            <a:endParaRPr/>
          </a:p>
        </p:txBody>
      </p:sp>
      <p:sp>
        <p:nvSpPr>
          <p:cNvPr id="960" name="Google Shape;960;p103"/>
          <p:cNvSpPr txBox="1"/>
          <p:nvPr/>
        </p:nvSpPr>
        <p:spPr>
          <a:xfrm>
            <a:off x="510900" y="3048575"/>
            <a:ext cx="2459400" cy="8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ontserrat ExtraBold"/>
                <a:ea typeface="Montserrat ExtraBold"/>
                <a:cs typeface="Montserrat ExtraBold"/>
                <a:sym typeface="Montserrat ExtraBold"/>
              </a:rPr>
              <a:t>Of Indian population has some form of physical disability.</a:t>
            </a:r>
            <a:endParaRPr sz="1800">
              <a:solidFill>
                <a:schemeClr val="lt1"/>
              </a:solidFill>
              <a:latin typeface="Montserrat ExtraBold"/>
              <a:ea typeface="Montserrat ExtraBold"/>
              <a:cs typeface="Montserrat ExtraBold"/>
              <a:sym typeface="Montserrat ExtraBold"/>
            </a:endParaRPr>
          </a:p>
        </p:txBody>
      </p:sp>
      <p:sp>
        <p:nvSpPr>
          <p:cNvPr id="961" name="Google Shape;961;p103"/>
          <p:cNvSpPr txBox="1"/>
          <p:nvPr/>
        </p:nvSpPr>
        <p:spPr>
          <a:xfrm>
            <a:off x="6684600" y="2910050"/>
            <a:ext cx="2459400" cy="139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ontserrat ExtraBold"/>
                <a:ea typeface="Montserrat ExtraBold"/>
                <a:cs typeface="Montserrat ExtraBold"/>
                <a:sym typeface="Montserrat ExtraBold"/>
              </a:rPr>
              <a:t>out of the 1.04 lakh ATMs in India are accessible to people with disabilities.</a:t>
            </a:r>
            <a:endParaRPr sz="1800">
              <a:solidFill>
                <a:schemeClr val="lt1"/>
              </a:solidFill>
              <a:latin typeface="Montserrat ExtraBold"/>
              <a:ea typeface="Montserrat ExtraBold"/>
              <a:cs typeface="Montserrat ExtraBold"/>
              <a:sym typeface="Montserrat ExtraBold"/>
            </a:endParaRPr>
          </a:p>
        </p:txBody>
      </p:sp>
      <p:sp>
        <p:nvSpPr>
          <p:cNvPr id="962" name="Google Shape;962;p103"/>
          <p:cNvSpPr/>
          <p:nvPr/>
        </p:nvSpPr>
        <p:spPr>
          <a:xfrm>
            <a:off x="785246" y="1798934"/>
            <a:ext cx="1037700" cy="1038000"/>
          </a:xfrm>
          <a:prstGeom prst="ellipse">
            <a:avLst/>
          </a:prstGeom>
          <a:solidFill>
            <a:srgbClr val="FDFF5C">
              <a:alpha val="45980"/>
            </a:srgbClr>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400">
                <a:solidFill>
                  <a:schemeClr val="accent3"/>
                </a:solidFill>
                <a:latin typeface="Barlow Semi Condensed"/>
                <a:ea typeface="Barlow Semi Condensed"/>
                <a:cs typeface="Barlow Semi Condensed"/>
                <a:sym typeface="Barlow Semi Condensed"/>
              </a:rPr>
              <a:t>2.1%</a:t>
            </a:r>
            <a:endParaRPr b="1" sz="2400">
              <a:solidFill>
                <a:schemeClr val="accent3"/>
              </a:solidFill>
              <a:latin typeface="Barlow Semi Condensed"/>
              <a:ea typeface="Barlow Semi Condensed"/>
              <a:cs typeface="Barlow Semi Condensed"/>
              <a:sym typeface="Barlow Semi Condensed"/>
            </a:endParaRPr>
          </a:p>
        </p:txBody>
      </p:sp>
      <p:sp>
        <p:nvSpPr>
          <p:cNvPr id="963" name="Google Shape;963;p103"/>
          <p:cNvSpPr/>
          <p:nvPr/>
        </p:nvSpPr>
        <p:spPr>
          <a:xfrm>
            <a:off x="7318093" y="1736384"/>
            <a:ext cx="1037700" cy="1038000"/>
          </a:xfrm>
          <a:prstGeom prst="ellipse">
            <a:avLst/>
          </a:prstGeom>
          <a:solidFill>
            <a:srgbClr val="5CFFF8">
              <a:alpha val="38390"/>
            </a:srgbClr>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400">
                <a:solidFill>
                  <a:schemeClr val="accent4"/>
                </a:solidFill>
                <a:latin typeface="Barlow Semi Condensed"/>
                <a:ea typeface="Barlow Semi Condensed"/>
                <a:cs typeface="Barlow Semi Condensed"/>
                <a:sym typeface="Barlow Semi Condensed"/>
              </a:rPr>
              <a:t>50</a:t>
            </a:r>
            <a:endParaRPr b="1" sz="2400">
              <a:solidFill>
                <a:schemeClr val="accent4"/>
              </a:solidFill>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04"/>
          <p:cNvSpPr/>
          <p:nvPr/>
        </p:nvSpPr>
        <p:spPr>
          <a:xfrm>
            <a:off x="5068847" y="977025"/>
            <a:ext cx="3131400" cy="3145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0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970" name="Google Shape;970;p104"/>
          <p:cNvSpPr txBox="1"/>
          <p:nvPr>
            <p:ph type="title"/>
          </p:nvPr>
        </p:nvSpPr>
        <p:spPr>
          <a:xfrm>
            <a:off x="714000" y="1311025"/>
            <a:ext cx="3912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current banking scenario in India</a:t>
            </a:r>
            <a:endParaRPr/>
          </a:p>
        </p:txBody>
      </p:sp>
      <p:grpSp>
        <p:nvGrpSpPr>
          <p:cNvPr id="971" name="Google Shape;971;p104"/>
          <p:cNvGrpSpPr/>
          <p:nvPr/>
        </p:nvGrpSpPr>
        <p:grpSpPr>
          <a:xfrm>
            <a:off x="5372621" y="1793717"/>
            <a:ext cx="917649" cy="1745425"/>
            <a:chOff x="5372621" y="1793717"/>
            <a:chExt cx="917649" cy="1745425"/>
          </a:xfrm>
        </p:grpSpPr>
        <p:sp>
          <p:nvSpPr>
            <p:cNvPr id="972" name="Google Shape;972;p104"/>
            <p:cNvSpPr/>
            <p:nvPr/>
          </p:nvSpPr>
          <p:spPr>
            <a:xfrm>
              <a:off x="5372621" y="1793717"/>
              <a:ext cx="917649" cy="1745425"/>
            </a:xfrm>
            <a:custGeom>
              <a:rect b="b" l="l" r="r" t="t"/>
              <a:pathLst>
                <a:path extrusionOk="0" h="39599" w="20819">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04"/>
            <p:cNvSpPr/>
            <p:nvPr/>
          </p:nvSpPr>
          <p:spPr>
            <a:xfrm>
              <a:off x="5430975" y="1854375"/>
              <a:ext cx="800907" cy="1623955"/>
            </a:xfrm>
            <a:custGeom>
              <a:rect b="b" l="l" r="r" t="t"/>
              <a:pathLst>
                <a:path extrusionOk="0" h="39599" w="20819">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04"/>
            <p:cNvSpPr/>
            <p:nvPr/>
          </p:nvSpPr>
          <p:spPr>
            <a:xfrm>
              <a:off x="5579509" y="2303234"/>
              <a:ext cx="503872" cy="1021654"/>
            </a:xfrm>
            <a:custGeom>
              <a:rect b="b" l="l" r="r" t="t"/>
              <a:pathLst>
                <a:path extrusionOk="0" h="39599" w="20819">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104"/>
          <p:cNvSpPr txBox="1"/>
          <p:nvPr>
            <p:ph idx="1" type="subTitle"/>
          </p:nvPr>
        </p:nvSpPr>
        <p:spPr>
          <a:xfrm>
            <a:off x="232900" y="2133075"/>
            <a:ext cx="4160700" cy="26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03200" lvl="0" marL="342900" rtl="0" algn="l">
              <a:spcBef>
                <a:spcPts val="1000"/>
              </a:spcBef>
              <a:spcAft>
                <a:spcPts val="0"/>
              </a:spcAft>
              <a:buSzPts val="1400"/>
              <a:buChar char="●"/>
            </a:pPr>
            <a:r>
              <a:rPr lang="en"/>
              <a:t>ATMs are presently, inoperable by people with visual impairment and to some extent, for people on wheelchair as well.</a:t>
            </a:r>
            <a:endParaRPr/>
          </a:p>
          <a:p>
            <a:pPr indent="-203200" lvl="0" marL="342900" rtl="0" algn="l">
              <a:spcBef>
                <a:spcPts val="0"/>
              </a:spcBef>
              <a:spcAft>
                <a:spcPts val="0"/>
              </a:spcAft>
              <a:buSzPts val="1400"/>
              <a:buChar char="●"/>
            </a:pPr>
            <a:r>
              <a:rPr lang="en"/>
              <a:t>Such people need to be accompanied by someone to carry out a transaction.</a:t>
            </a:r>
            <a:endParaRPr/>
          </a:p>
          <a:p>
            <a:pPr indent="-203200" lvl="0" marL="342900" rtl="0" algn="l">
              <a:spcBef>
                <a:spcPts val="0"/>
              </a:spcBef>
              <a:spcAft>
                <a:spcPts val="0"/>
              </a:spcAft>
              <a:buSzPts val="1400"/>
              <a:buChar char="●"/>
            </a:pPr>
            <a:r>
              <a:rPr lang="en"/>
              <a:t>ATMs are also very hard to operate for the people with dyslexia due to various constraints.</a:t>
            </a:r>
            <a:endParaRPr/>
          </a:p>
          <a:p>
            <a:pPr indent="0" lvl="0" marL="0" rtl="0" algn="l">
              <a:spcBef>
                <a:spcPts val="1000"/>
              </a:spcBef>
              <a:spcAft>
                <a:spcPts val="0"/>
              </a:spcAft>
              <a:buNone/>
            </a:pPr>
            <a:r>
              <a:rPr lang="en"/>
              <a:t>The above bullets are just a few of a near-infinite problems faced by PWDs.</a:t>
            </a:r>
            <a:endParaRPr/>
          </a:p>
        </p:txBody>
      </p:sp>
      <p:sp>
        <p:nvSpPr>
          <p:cNvPr id="976" name="Google Shape;976;p104"/>
          <p:cNvSpPr/>
          <p:nvPr/>
        </p:nvSpPr>
        <p:spPr>
          <a:xfrm>
            <a:off x="5287706" y="3621413"/>
            <a:ext cx="2691326" cy="174028"/>
          </a:xfrm>
          <a:custGeom>
            <a:rect b="b" l="l" r="r" t="t"/>
            <a:pathLst>
              <a:path extrusionOk="0" h="8117" w="97742">
                <a:moveTo>
                  <a:pt x="48871" y="0"/>
                </a:moveTo>
                <a:cubicBezTo>
                  <a:pt x="21873" y="0"/>
                  <a:pt x="0" y="1823"/>
                  <a:pt x="0" y="4058"/>
                </a:cubicBezTo>
                <a:cubicBezTo>
                  <a:pt x="0" y="6294"/>
                  <a:pt x="21873" y="8117"/>
                  <a:pt x="48871" y="8117"/>
                </a:cubicBezTo>
                <a:cubicBezTo>
                  <a:pt x="75868" y="8117"/>
                  <a:pt x="97742" y="6294"/>
                  <a:pt x="97742" y="4058"/>
                </a:cubicBezTo>
                <a:cubicBezTo>
                  <a:pt x="97742" y="1823"/>
                  <a:pt x="75868" y="0"/>
                  <a:pt x="48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104"/>
          <p:cNvGrpSpPr/>
          <p:nvPr/>
        </p:nvGrpSpPr>
        <p:grpSpPr>
          <a:xfrm>
            <a:off x="6730708" y="1714648"/>
            <a:ext cx="1030444" cy="1992494"/>
            <a:chOff x="6730708" y="1714648"/>
            <a:chExt cx="1030444" cy="1992494"/>
          </a:xfrm>
        </p:grpSpPr>
        <p:sp>
          <p:nvSpPr>
            <p:cNvPr id="978" name="Google Shape;978;p104"/>
            <p:cNvSpPr/>
            <p:nvPr/>
          </p:nvSpPr>
          <p:spPr>
            <a:xfrm>
              <a:off x="7165330" y="3515095"/>
              <a:ext cx="198393" cy="146073"/>
            </a:xfrm>
            <a:custGeom>
              <a:rect b="b" l="l" r="r" t="t"/>
              <a:pathLst>
                <a:path extrusionOk="0" h="3314" w="4501">
                  <a:moveTo>
                    <a:pt x="2385" y="0"/>
                  </a:moveTo>
                  <a:lnTo>
                    <a:pt x="2311" y="1522"/>
                  </a:lnTo>
                  <a:cubicBezTo>
                    <a:pt x="2311" y="1522"/>
                    <a:pt x="103" y="2617"/>
                    <a:pt x="47" y="2839"/>
                  </a:cubicBezTo>
                  <a:cubicBezTo>
                    <a:pt x="0" y="3043"/>
                    <a:pt x="59" y="3313"/>
                    <a:pt x="909" y="3313"/>
                  </a:cubicBezTo>
                  <a:cubicBezTo>
                    <a:pt x="1064" y="3313"/>
                    <a:pt x="1245" y="3304"/>
                    <a:pt x="1457" y="3284"/>
                  </a:cubicBezTo>
                  <a:cubicBezTo>
                    <a:pt x="2812" y="3155"/>
                    <a:pt x="4240" y="3062"/>
                    <a:pt x="4370" y="2895"/>
                  </a:cubicBezTo>
                  <a:cubicBezTo>
                    <a:pt x="4500" y="2728"/>
                    <a:pt x="4148" y="1336"/>
                    <a:pt x="4148" y="1336"/>
                  </a:cubicBezTo>
                  <a:lnTo>
                    <a:pt x="40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04"/>
            <p:cNvSpPr/>
            <p:nvPr/>
          </p:nvSpPr>
          <p:spPr>
            <a:xfrm>
              <a:off x="7554202" y="3502005"/>
              <a:ext cx="152156" cy="205137"/>
            </a:xfrm>
            <a:custGeom>
              <a:rect b="b" l="l" r="r" t="t"/>
              <a:pathLst>
                <a:path extrusionOk="0" h="4654" w="3452">
                  <a:moveTo>
                    <a:pt x="946" y="1"/>
                  </a:moveTo>
                  <a:cubicBezTo>
                    <a:pt x="946" y="1"/>
                    <a:pt x="1076" y="743"/>
                    <a:pt x="1076" y="1188"/>
                  </a:cubicBezTo>
                  <a:cubicBezTo>
                    <a:pt x="1076" y="1633"/>
                    <a:pt x="501" y="3340"/>
                    <a:pt x="241" y="3711"/>
                  </a:cubicBezTo>
                  <a:cubicBezTo>
                    <a:pt x="0" y="4082"/>
                    <a:pt x="427" y="4472"/>
                    <a:pt x="1318" y="4620"/>
                  </a:cubicBezTo>
                  <a:cubicBezTo>
                    <a:pt x="1455" y="4643"/>
                    <a:pt x="1594" y="4654"/>
                    <a:pt x="1731" y="4654"/>
                  </a:cubicBezTo>
                  <a:cubicBezTo>
                    <a:pt x="2481" y="4654"/>
                    <a:pt x="3177" y="4338"/>
                    <a:pt x="3303" y="4008"/>
                  </a:cubicBezTo>
                  <a:cubicBezTo>
                    <a:pt x="3451" y="3637"/>
                    <a:pt x="3024" y="2598"/>
                    <a:pt x="2913" y="2171"/>
                  </a:cubicBezTo>
                  <a:cubicBezTo>
                    <a:pt x="2783" y="1763"/>
                    <a:pt x="2505" y="1"/>
                    <a:pt x="25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04"/>
            <p:cNvSpPr/>
            <p:nvPr/>
          </p:nvSpPr>
          <p:spPr>
            <a:xfrm>
              <a:off x="6911415" y="2055389"/>
              <a:ext cx="399959" cy="337766"/>
            </a:xfrm>
            <a:custGeom>
              <a:rect b="b" l="l" r="r" t="t"/>
              <a:pathLst>
                <a:path extrusionOk="0" h="7663" w="9074">
                  <a:moveTo>
                    <a:pt x="9074" y="1"/>
                  </a:moveTo>
                  <a:cubicBezTo>
                    <a:pt x="9074" y="1"/>
                    <a:pt x="6328" y="3136"/>
                    <a:pt x="5233" y="4491"/>
                  </a:cubicBezTo>
                  <a:lnTo>
                    <a:pt x="1800" y="3025"/>
                  </a:lnTo>
                  <a:lnTo>
                    <a:pt x="669" y="2543"/>
                  </a:lnTo>
                  <a:lnTo>
                    <a:pt x="1" y="4899"/>
                  </a:lnTo>
                  <a:cubicBezTo>
                    <a:pt x="1" y="4899"/>
                    <a:pt x="390" y="5196"/>
                    <a:pt x="984" y="5623"/>
                  </a:cubicBezTo>
                  <a:cubicBezTo>
                    <a:pt x="2145" y="6435"/>
                    <a:pt x="4121" y="7663"/>
                    <a:pt x="5587" y="7663"/>
                  </a:cubicBezTo>
                  <a:cubicBezTo>
                    <a:pt x="5762" y="7663"/>
                    <a:pt x="5929" y="7645"/>
                    <a:pt x="6086" y="7608"/>
                  </a:cubicBezTo>
                  <a:cubicBezTo>
                    <a:pt x="8202" y="7070"/>
                    <a:pt x="9074" y="5289"/>
                    <a:pt x="9074" y="5289"/>
                  </a:cubicBezTo>
                  <a:lnTo>
                    <a:pt x="90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04"/>
            <p:cNvSpPr/>
            <p:nvPr/>
          </p:nvSpPr>
          <p:spPr>
            <a:xfrm>
              <a:off x="7332594" y="1763703"/>
              <a:ext cx="223297" cy="377965"/>
            </a:xfrm>
            <a:custGeom>
              <a:rect b="b" l="l" r="r" t="t"/>
              <a:pathLst>
                <a:path extrusionOk="0" h="8575" w="5066">
                  <a:moveTo>
                    <a:pt x="2108" y="0"/>
                  </a:moveTo>
                  <a:cubicBezTo>
                    <a:pt x="1550" y="0"/>
                    <a:pt x="960" y="78"/>
                    <a:pt x="501" y="329"/>
                  </a:cubicBezTo>
                  <a:cubicBezTo>
                    <a:pt x="167" y="515"/>
                    <a:pt x="0" y="886"/>
                    <a:pt x="37" y="1257"/>
                  </a:cubicBezTo>
                  <a:cubicBezTo>
                    <a:pt x="111" y="1906"/>
                    <a:pt x="93" y="3019"/>
                    <a:pt x="93" y="3465"/>
                  </a:cubicBezTo>
                  <a:cubicBezTo>
                    <a:pt x="93" y="3836"/>
                    <a:pt x="390" y="4207"/>
                    <a:pt x="779" y="4466"/>
                  </a:cubicBezTo>
                  <a:cubicBezTo>
                    <a:pt x="1150" y="4708"/>
                    <a:pt x="1577" y="4856"/>
                    <a:pt x="1948" y="4856"/>
                  </a:cubicBezTo>
                  <a:lnTo>
                    <a:pt x="1948" y="5357"/>
                  </a:lnTo>
                  <a:cubicBezTo>
                    <a:pt x="1781" y="5468"/>
                    <a:pt x="1596" y="5543"/>
                    <a:pt x="1354" y="5580"/>
                  </a:cubicBezTo>
                  <a:cubicBezTo>
                    <a:pt x="1354" y="5580"/>
                    <a:pt x="575" y="6433"/>
                    <a:pt x="520" y="7250"/>
                  </a:cubicBezTo>
                  <a:lnTo>
                    <a:pt x="520" y="7268"/>
                  </a:lnTo>
                  <a:cubicBezTo>
                    <a:pt x="501" y="7565"/>
                    <a:pt x="575" y="7843"/>
                    <a:pt x="835" y="8103"/>
                  </a:cubicBezTo>
                  <a:cubicBezTo>
                    <a:pt x="1161" y="8442"/>
                    <a:pt x="1640" y="8575"/>
                    <a:pt x="2148" y="8575"/>
                  </a:cubicBezTo>
                  <a:cubicBezTo>
                    <a:pt x="3086" y="8575"/>
                    <a:pt x="4123" y="8122"/>
                    <a:pt x="4472" y="7676"/>
                  </a:cubicBezTo>
                  <a:cubicBezTo>
                    <a:pt x="4935" y="7083"/>
                    <a:pt x="5065" y="5932"/>
                    <a:pt x="4806" y="5543"/>
                  </a:cubicBezTo>
                  <a:cubicBezTo>
                    <a:pt x="4768" y="5487"/>
                    <a:pt x="4731" y="5450"/>
                    <a:pt x="4676" y="5431"/>
                  </a:cubicBezTo>
                  <a:cubicBezTo>
                    <a:pt x="4286" y="5264"/>
                    <a:pt x="4045" y="5301"/>
                    <a:pt x="3878" y="5005"/>
                  </a:cubicBezTo>
                  <a:lnTo>
                    <a:pt x="4397" y="2463"/>
                  </a:lnTo>
                  <a:lnTo>
                    <a:pt x="4472" y="2184"/>
                  </a:lnTo>
                  <a:lnTo>
                    <a:pt x="3878" y="218"/>
                  </a:lnTo>
                  <a:cubicBezTo>
                    <a:pt x="3878" y="218"/>
                    <a:pt x="3037" y="0"/>
                    <a:pt x="2108" y="0"/>
                  </a:cubicBez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04"/>
            <p:cNvSpPr/>
            <p:nvPr/>
          </p:nvSpPr>
          <p:spPr>
            <a:xfrm>
              <a:off x="7355468" y="1835413"/>
              <a:ext cx="188960" cy="247848"/>
            </a:xfrm>
            <a:custGeom>
              <a:rect b="b" l="l" r="r" t="t"/>
              <a:pathLst>
                <a:path extrusionOk="0" h="5623" w="4287">
                  <a:moveTo>
                    <a:pt x="3303" y="1"/>
                  </a:moveTo>
                  <a:cubicBezTo>
                    <a:pt x="3303" y="1"/>
                    <a:pt x="3507" y="1337"/>
                    <a:pt x="2524" y="2376"/>
                  </a:cubicBezTo>
                  <a:cubicBezTo>
                    <a:pt x="2133" y="2802"/>
                    <a:pt x="1583" y="2926"/>
                    <a:pt x="1067" y="2926"/>
                  </a:cubicBezTo>
                  <a:cubicBezTo>
                    <a:pt x="776" y="2926"/>
                    <a:pt x="495" y="2886"/>
                    <a:pt x="260" y="2839"/>
                  </a:cubicBezTo>
                  <a:lnTo>
                    <a:pt x="260" y="2839"/>
                  </a:lnTo>
                  <a:cubicBezTo>
                    <a:pt x="631" y="3081"/>
                    <a:pt x="1058" y="3229"/>
                    <a:pt x="1429" y="3229"/>
                  </a:cubicBezTo>
                  <a:lnTo>
                    <a:pt x="1429" y="3730"/>
                  </a:lnTo>
                  <a:cubicBezTo>
                    <a:pt x="1262" y="3841"/>
                    <a:pt x="1077" y="3916"/>
                    <a:pt x="835" y="3953"/>
                  </a:cubicBezTo>
                  <a:cubicBezTo>
                    <a:pt x="835" y="3953"/>
                    <a:pt x="56" y="4806"/>
                    <a:pt x="1" y="5623"/>
                  </a:cubicBezTo>
                  <a:cubicBezTo>
                    <a:pt x="390" y="5418"/>
                    <a:pt x="910" y="5177"/>
                    <a:pt x="1541" y="4862"/>
                  </a:cubicBezTo>
                  <a:cubicBezTo>
                    <a:pt x="2876" y="4212"/>
                    <a:pt x="3804" y="3990"/>
                    <a:pt x="4287" y="3916"/>
                  </a:cubicBezTo>
                  <a:cubicBezTo>
                    <a:pt x="4249" y="3860"/>
                    <a:pt x="4212" y="3823"/>
                    <a:pt x="4157" y="3804"/>
                  </a:cubicBezTo>
                  <a:cubicBezTo>
                    <a:pt x="3767" y="3637"/>
                    <a:pt x="3526" y="3674"/>
                    <a:pt x="3359" y="3378"/>
                  </a:cubicBezTo>
                  <a:lnTo>
                    <a:pt x="3971" y="427"/>
                  </a:lnTo>
                  <a:lnTo>
                    <a:pt x="3303" y="1"/>
                  </a:lnTo>
                  <a:close/>
                </a:path>
              </a:pathLst>
            </a:custGeom>
            <a:solidFill>
              <a:srgbClr val="ED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04"/>
            <p:cNvSpPr/>
            <p:nvPr/>
          </p:nvSpPr>
          <p:spPr>
            <a:xfrm>
              <a:off x="7304782" y="1714648"/>
              <a:ext cx="252740" cy="228013"/>
            </a:xfrm>
            <a:custGeom>
              <a:rect b="b" l="l" r="r" t="t"/>
              <a:pathLst>
                <a:path extrusionOk="0" h="5173" w="5734">
                  <a:moveTo>
                    <a:pt x="3061" y="0"/>
                  </a:moveTo>
                  <a:cubicBezTo>
                    <a:pt x="2890" y="0"/>
                    <a:pt x="2705" y="10"/>
                    <a:pt x="2505" y="32"/>
                  </a:cubicBezTo>
                  <a:cubicBezTo>
                    <a:pt x="2134" y="69"/>
                    <a:pt x="1828" y="81"/>
                    <a:pt x="1573" y="81"/>
                  </a:cubicBezTo>
                  <a:cubicBezTo>
                    <a:pt x="991" y="81"/>
                    <a:pt x="677" y="15"/>
                    <a:pt x="484" y="15"/>
                  </a:cubicBezTo>
                  <a:cubicBezTo>
                    <a:pt x="334" y="15"/>
                    <a:pt x="258" y="55"/>
                    <a:pt x="186" y="199"/>
                  </a:cubicBezTo>
                  <a:cubicBezTo>
                    <a:pt x="0" y="607"/>
                    <a:pt x="538" y="1034"/>
                    <a:pt x="538" y="1034"/>
                  </a:cubicBezTo>
                  <a:cubicBezTo>
                    <a:pt x="538" y="1034"/>
                    <a:pt x="260" y="1720"/>
                    <a:pt x="353" y="2314"/>
                  </a:cubicBezTo>
                  <a:cubicBezTo>
                    <a:pt x="446" y="2908"/>
                    <a:pt x="705" y="3093"/>
                    <a:pt x="705" y="3093"/>
                  </a:cubicBezTo>
                  <a:lnTo>
                    <a:pt x="798" y="2073"/>
                  </a:lnTo>
                  <a:cubicBezTo>
                    <a:pt x="798" y="2073"/>
                    <a:pt x="817" y="1646"/>
                    <a:pt x="1893" y="1609"/>
                  </a:cubicBezTo>
                  <a:cubicBezTo>
                    <a:pt x="1914" y="1609"/>
                    <a:pt x="1936" y="1608"/>
                    <a:pt x="1957" y="1608"/>
                  </a:cubicBezTo>
                  <a:cubicBezTo>
                    <a:pt x="2990" y="1608"/>
                    <a:pt x="3936" y="2040"/>
                    <a:pt x="4026" y="2240"/>
                  </a:cubicBezTo>
                  <a:cubicBezTo>
                    <a:pt x="4101" y="2444"/>
                    <a:pt x="3822" y="3167"/>
                    <a:pt x="3822" y="3167"/>
                  </a:cubicBezTo>
                  <a:lnTo>
                    <a:pt x="4156" y="3427"/>
                  </a:lnTo>
                  <a:cubicBezTo>
                    <a:pt x="4277" y="3165"/>
                    <a:pt x="4459" y="3007"/>
                    <a:pt x="4596" y="3007"/>
                  </a:cubicBezTo>
                  <a:cubicBezTo>
                    <a:pt x="4711" y="3007"/>
                    <a:pt x="4796" y="3118"/>
                    <a:pt x="4787" y="3372"/>
                  </a:cubicBezTo>
                  <a:cubicBezTo>
                    <a:pt x="4787" y="3928"/>
                    <a:pt x="4305" y="4355"/>
                    <a:pt x="4305" y="4355"/>
                  </a:cubicBezTo>
                  <a:cubicBezTo>
                    <a:pt x="4305" y="4355"/>
                    <a:pt x="4455" y="5173"/>
                    <a:pt x="4626" y="5173"/>
                  </a:cubicBezTo>
                  <a:cubicBezTo>
                    <a:pt x="4655" y="5173"/>
                    <a:pt x="4684" y="5150"/>
                    <a:pt x="4713" y="5097"/>
                  </a:cubicBezTo>
                  <a:cubicBezTo>
                    <a:pt x="4936" y="4726"/>
                    <a:pt x="5733" y="2203"/>
                    <a:pt x="5566" y="1442"/>
                  </a:cubicBezTo>
                  <a:cubicBezTo>
                    <a:pt x="5399" y="681"/>
                    <a:pt x="4936" y="681"/>
                    <a:pt x="4936" y="681"/>
                  </a:cubicBezTo>
                  <a:cubicBezTo>
                    <a:pt x="4936" y="681"/>
                    <a:pt x="4491" y="0"/>
                    <a:pt x="30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04"/>
            <p:cNvSpPr/>
            <p:nvPr/>
          </p:nvSpPr>
          <p:spPr>
            <a:xfrm>
              <a:off x="7256520" y="2001442"/>
              <a:ext cx="390130" cy="539773"/>
            </a:xfrm>
            <a:custGeom>
              <a:rect b="b" l="l" r="r" t="t"/>
              <a:pathLst>
                <a:path extrusionOk="0" h="12246" w="8851">
                  <a:moveTo>
                    <a:pt x="6290" y="0"/>
                  </a:moveTo>
                  <a:lnTo>
                    <a:pt x="3080" y="186"/>
                  </a:lnTo>
                  <a:lnTo>
                    <a:pt x="1986" y="798"/>
                  </a:lnTo>
                  <a:lnTo>
                    <a:pt x="1244" y="1225"/>
                  </a:lnTo>
                  <a:cubicBezTo>
                    <a:pt x="1" y="3099"/>
                    <a:pt x="650" y="12246"/>
                    <a:pt x="650" y="12246"/>
                  </a:cubicBezTo>
                  <a:lnTo>
                    <a:pt x="7533" y="12246"/>
                  </a:lnTo>
                  <a:lnTo>
                    <a:pt x="8851" y="1373"/>
                  </a:lnTo>
                  <a:cubicBezTo>
                    <a:pt x="7682" y="705"/>
                    <a:pt x="6290" y="0"/>
                    <a:pt x="6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04"/>
            <p:cNvSpPr/>
            <p:nvPr/>
          </p:nvSpPr>
          <p:spPr>
            <a:xfrm>
              <a:off x="7302314" y="2001442"/>
              <a:ext cx="344333" cy="539773"/>
            </a:xfrm>
            <a:custGeom>
              <a:rect b="b" l="l" r="r" t="t"/>
              <a:pathLst>
                <a:path extrusionOk="0" h="12246" w="7812">
                  <a:moveTo>
                    <a:pt x="5251" y="0"/>
                  </a:moveTo>
                  <a:lnTo>
                    <a:pt x="2041" y="186"/>
                  </a:lnTo>
                  <a:lnTo>
                    <a:pt x="947" y="798"/>
                  </a:lnTo>
                  <a:cubicBezTo>
                    <a:pt x="2134" y="1726"/>
                    <a:pt x="3767" y="3470"/>
                    <a:pt x="4287" y="6327"/>
                  </a:cubicBezTo>
                  <a:cubicBezTo>
                    <a:pt x="4899" y="9704"/>
                    <a:pt x="1726" y="11504"/>
                    <a:pt x="1" y="12246"/>
                  </a:cubicBezTo>
                  <a:lnTo>
                    <a:pt x="6494" y="12246"/>
                  </a:lnTo>
                  <a:lnTo>
                    <a:pt x="7812" y="1373"/>
                  </a:lnTo>
                  <a:cubicBezTo>
                    <a:pt x="6643" y="705"/>
                    <a:pt x="5251" y="0"/>
                    <a:pt x="5251" y="0"/>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04"/>
            <p:cNvSpPr/>
            <p:nvPr/>
          </p:nvSpPr>
          <p:spPr>
            <a:xfrm>
              <a:off x="7431541" y="1965433"/>
              <a:ext cx="102260" cy="109665"/>
            </a:xfrm>
            <a:custGeom>
              <a:rect b="b" l="l" r="r" t="t"/>
              <a:pathLst>
                <a:path extrusionOk="0" h="2488" w="2320">
                  <a:moveTo>
                    <a:pt x="1855" y="1"/>
                  </a:moveTo>
                  <a:lnTo>
                    <a:pt x="0" y="1077"/>
                  </a:lnTo>
                  <a:lnTo>
                    <a:pt x="724" y="2487"/>
                  </a:lnTo>
                  <a:lnTo>
                    <a:pt x="2319" y="817"/>
                  </a:lnTo>
                  <a:lnTo>
                    <a:pt x="18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04"/>
            <p:cNvSpPr/>
            <p:nvPr/>
          </p:nvSpPr>
          <p:spPr>
            <a:xfrm>
              <a:off x="7392271" y="1980154"/>
              <a:ext cx="39317" cy="81852"/>
            </a:xfrm>
            <a:custGeom>
              <a:rect b="b" l="l" r="r" t="t"/>
              <a:pathLst>
                <a:path extrusionOk="0" h="1857" w="892">
                  <a:moveTo>
                    <a:pt x="594" y="1"/>
                  </a:moveTo>
                  <a:lnTo>
                    <a:pt x="0" y="669"/>
                  </a:lnTo>
                  <a:lnTo>
                    <a:pt x="149" y="1856"/>
                  </a:lnTo>
                  <a:lnTo>
                    <a:pt x="891" y="743"/>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4"/>
            <p:cNvSpPr/>
            <p:nvPr/>
          </p:nvSpPr>
          <p:spPr>
            <a:xfrm>
              <a:off x="7447056" y="2061956"/>
              <a:ext cx="314096" cy="436764"/>
            </a:xfrm>
            <a:custGeom>
              <a:rect b="b" l="l" r="r" t="t"/>
              <a:pathLst>
                <a:path extrusionOk="0" h="9909" w="7126">
                  <a:moveTo>
                    <a:pt x="4528" y="0"/>
                  </a:moveTo>
                  <a:cubicBezTo>
                    <a:pt x="4528" y="0"/>
                    <a:pt x="3322" y="650"/>
                    <a:pt x="3285" y="2208"/>
                  </a:cubicBezTo>
                  <a:cubicBezTo>
                    <a:pt x="3248" y="3785"/>
                    <a:pt x="3971" y="7236"/>
                    <a:pt x="3971" y="7236"/>
                  </a:cubicBezTo>
                  <a:lnTo>
                    <a:pt x="984" y="7756"/>
                  </a:lnTo>
                  <a:lnTo>
                    <a:pt x="1" y="7941"/>
                  </a:lnTo>
                  <a:lnTo>
                    <a:pt x="75" y="9722"/>
                  </a:lnTo>
                  <a:cubicBezTo>
                    <a:pt x="75" y="9722"/>
                    <a:pt x="520" y="9797"/>
                    <a:pt x="1188" y="9852"/>
                  </a:cubicBezTo>
                  <a:cubicBezTo>
                    <a:pt x="1595" y="9884"/>
                    <a:pt x="2081" y="9908"/>
                    <a:pt x="2596" y="9908"/>
                  </a:cubicBezTo>
                  <a:cubicBezTo>
                    <a:pt x="3303" y="9908"/>
                    <a:pt x="4064" y="9862"/>
                    <a:pt x="4750" y="9722"/>
                  </a:cubicBezTo>
                  <a:cubicBezTo>
                    <a:pt x="6773" y="9296"/>
                    <a:pt x="7125" y="8108"/>
                    <a:pt x="6624" y="5325"/>
                  </a:cubicBezTo>
                  <a:cubicBezTo>
                    <a:pt x="6142" y="2523"/>
                    <a:pt x="4528" y="0"/>
                    <a:pt x="45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04"/>
            <p:cNvSpPr/>
            <p:nvPr/>
          </p:nvSpPr>
          <p:spPr>
            <a:xfrm>
              <a:off x="6730708" y="2030531"/>
              <a:ext cx="162778" cy="210867"/>
            </a:xfrm>
            <a:custGeom>
              <a:rect b="b" l="l" r="r" t="t"/>
              <a:pathLst>
                <a:path extrusionOk="0" h="4784" w="3693">
                  <a:moveTo>
                    <a:pt x="1349" y="0"/>
                  </a:moveTo>
                  <a:cubicBezTo>
                    <a:pt x="1197" y="0"/>
                    <a:pt x="1068" y="91"/>
                    <a:pt x="1021" y="249"/>
                  </a:cubicBezTo>
                  <a:lnTo>
                    <a:pt x="56" y="3904"/>
                  </a:lnTo>
                  <a:cubicBezTo>
                    <a:pt x="0" y="4090"/>
                    <a:pt x="130" y="4276"/>
                    <a:pt x="297" y="4313"/>
                  </a:cubicBezTo>
                  <a:lnTo>
                    <a:pt x="2357" y="4776"/>
                  </a:lnTo>
                  <a:cubicBezTo>
                    <a:pt x="2378" y="4781"/>
                    <a:pt x="2401" y="4784"/>
                    <a:pt x="2423" y="4784"/>
                  </a:cubicBezTo>
                  <a:cubicBezTo>
                    <a:pt x="2569" y="4784"/>
                    <a:pt x="2714" y="4680"/>
                    <a:pt x="2746" y="4535"/>
                  </a:cubicBezTo>
                  <a:lnTo>
                    <a:pt x="3655" y="899"/>
                  </a:lnTo>
                  <a:cubicBezTo>
                    <a:pt x="3693" y="713"/>
                    <a:pt x="3581" y="528"/>
                    <a:pt x="3414" y="491"/>
                  </a:cubicBezTo>
                  <a:lnTo>
                    <a:pt x="1429" y="8"/>
                  </a:lnTo>
                  <a:cubicBezTo>
                    <a:pt x="1402" y="3"/>
                    <a:pt x="1375" y="0"/>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4"/>
            <p:cNvSpPr/>
            <p:nvPr/>
          </p:nvSpPr>
          <p:spPr>
            <a:xfrm>
              <a:off x="6848476" y="2079894"/>
              <a:ext cx="94061" cy="172652"/>
            </a:xfrm>
            <a:custGeom>
              <a:rect b="b" l="l" r="r" t="t"/>
              <a:pathLst>
                <a:path extrusionOk="0" h="3917" w="2134">
                  <a:moveTo>
                    <a:pt x="485" y="0"/>
                  </a:moveTo>
                  <a:cubicBezTo>
                    <a:pt x="195" y="0"/>
                    <a:pt x="449" y="1006"/>
                    <a:pt x="631" y="1133"/>
                  </a:cubicBezTo>
                  <a:lnTo>
                    <a:pt x="0" y="3267"/>
                  </a:lnTo>
                  <a:cubicBezTo>
                    <a:pt x="0" y="3267"/>
                    <a:pt x="278" y="3452"/>
                    <a:pt x="668" y="3452"/>
                  </a:cubicBezTo>
                  <a:lnTo>
                    <a:pt x="1559" y="3916"/>
                  </a:lnTo>
                  <a:lnTo>
                    <a:pt x="2134" y="2265"/>
                  </a:lnTo>
                  <a:lnTo>
                    <a:pt x="1651" y="1894"/>
                  </a:lnTo>
                  <a:cubicBezTo>
                    <a:pt x="1651" y="1894"/>
                    <a:pt x="1429" y="1040"/>
                    <a:pt x="1113" y="744"/>
                  </a:cubicBezTo>
                  <a:cubicBezTo>
                    <a:pt x="816" y="447"/>
                    <a:pt x="816" y="38"/>
                    <a:pt x="501" y="1"/>
                  </a:cubicBezTo>
                  <a:cubicBezTo>
                    <a:pt x="496" y="1"/>
                    <a:pt x="490" y="0"/>
                    <a:pt x="485" y="0"/>
                  </a:cubicBez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04"/>
            <p:cNvSpPr/>
            <p:nvPr/>
          </p:nvSpPr>
          <p:spPr>
            <a:xfrm>
              <a:off x="7217250" y="2541135"/>
              <a:ext cx="503850" cy="1037849"/>
            </a:xfrm>
            <a:custGeom>
              <a:rect b="b" l="l" r="r" t="t"/>
              <a:pathLst>
                <a:path extrusionOk="0" h="23546" w="11431">
                  <a:moveTo>
                    <a:pt x="1541" y="1"/>
                  </a:moveTo>
                  <a:cubicBezTo>
                    <a:pt x="1541" y="1"/>
                    <a:pt x="1504" y="186"/>
                    <a:pt x="1448" y="520"/>
                  </a:cubicBezTo>
                  <a:cubicBezTo>
                    <a:pt x="1430" y="594"/>
                    <a:pt x="1430" y="669"/>
                    <a:pt x="1411" y="761"/>
                  </a:cubicBezTo>
                  <a:cubicBezTo>
                    <a:pt x="1096" y="2673"/>
                    <a:pt x="316" y="7756"/>
                    <a:pt x="149" y="11467"/>
                  </a:cubicBezTo>
                  <a:cubicBezTo>
                    <a:pt x="131" y="11727"/>
                    <a:pt x="131" y="12005"/>
                    <a:pt x="112" y="12302"/>
                  </a:cubicBezTo>
                  <a:cubicBezTo>
                    <a:pt x="1" y="16940"/>
                    <a:pt x="335" y="23546"/>
                    <a:pt x="335" y="23546"/>
                  </a:cubicBezTo>
                  <a:lnTo>
                    <a:pt x="3712" y="23546"/>
                  </a:lnTo>
                  <a:lnTo>
                    <a:pt x="3712" y="23156"/>
                  </a:lnTo>
                  <a:lnTo>
                    <a:pt x="3730" y="12042"/>
                  </a:lnTo>
                  <a:lnTo>
                    <a:pt x="4528" y="6235"/>
                  </a:lnTo>
                  <a:lnTo>
                    <a:pt x="4899" y="5845"/>
                  </a:lnTo>
                  <a:cubicBezTo>
                    <a:pt x="4899" y="5845"/>
                    <a:pt x="5975" y="12061"/>
                    <a:pt x="6439" y="14584"/>
                  </a:cubicBezTo>
                  <a:cubicBezTo>
                    <a:pt x="6903" y="17089"/>
                    <a:pt x="8146" y="23546"/>
                    <a:pt x="8146" y="23546"/>
                  </a:cubicBezTo>
                  <a:lnTo>
                    <a:pt x="11430" y="23546"/>
                  </a:lnTo>
                  <a:lnTo>
                    <a:pt x="9630" y="12321"/>
                  </a:lnTo>
                  <a:lnTo>
                    <a:pt x="8443" y="761"/>
                  </a:lnTo>
                  <a:lnTo>
                    <a:pt x="8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4"/>
            <p:cNvSpPr/>
            <p:nvPr/>
          </p:nvSpPr>
          <p:spPr>
            <a:xfrm>
              <a:off x="7287858" y="2384494"/>
              <a:ext cx="162514" cy="101070"/>
            </a:xfrm>
            <a:custGeom>
              <a:rect b="b" l="l" r="r" t="t"/>
              <a:pathLst>
                <a:path extrusionOk="0" h="2293" w="3687">
                  <a:moveTo>
                    <a:pt x="1595" y="1"/>
                  </a:moveTo>
                  <a:cubicBezTo>
                    <a:pt x="1076" y="1"/>
                    <a:pt x="93" y="206"/>
                    <a:pt x="32" y="512"/>
                  </a:cubicBezTo>
                  <a:cubicBezTo>
                    <a:pt x="1" y="636"/>
                    <a:pt x="73" y="677"/>
                    <a:pt x="183" y="677"/>
                  </a:cubicBezTo>
                  <a:cubicBezTo>
                    <a:pt x="403" y="677"/>
                    <a:pt x="774" y="512"/>
                    <a:pt x="774" y="512"/>
                  </a:cubicBezTo>
                  <a:lnTo>
                    <a:pt x="1535" y="512"/>
                  </a:lnTo>
                  <a:cubicBezTo>
                    <a:pt x="1535" y="512"/>
                    <a:pt x="663" y="957"/>
                    <a:pt x="644" y="1236"/>
                  </a:cubicBezTo>
                  <a:cubicBezTo>
                    <a:pt x="611" y="1463"/>
                    <a:pt x="877" y="1477"/>
                    <a:pt x="944" y="1477"/>
                  </a:cubicBezTo>
                  <a:cubicBezTo>
                    <a:pt x="954" y="1477"/>
                    <a:pt x="959" y="1477"/>
                    <a:pt x="959" y="1477"/>
                  </a:cubicBezTo>
                  <a:lnTo>
                    <a:pt x="959" y="1477"/>
                  </a:lnTo>
                  <a:cubicBezTo>
                    <a:pt x="959" y="1477"/>
                    <a:pt x="885" y="1662"/>
                    <a:pt x="996" y="1829"/>
                  </a:cubicBezTo>
                  <a:cubicBezTo>
                    <a:pt x="1047" y="1895"/>
                    <a:pt x="1118" y="1914"/>
                    <a:pt x="1185" y="1914"/>
                  </a:cubicBezTo>
                  <a:cubicBezTo>
                    <a:pt x="1290" y="1914"/>
                    <a:pt x="1386" y="1866"/>
                    <a:pt x="1386" y="1866"/>
                  </a:cubicBezTo>
                  <a:cubicBezTo>
                    <a:pt x="1386" y="1866"/>
                    <a:pt x="1386" y="2108"/>
                    <a:pt x="1535" y="2200"/>
                  </a:cubicBezTo>
                  <a:cubicBezTo>
                    <a:pt x="1613" y="2244"/>
                    <a:pt x="1750" y="2263"/>
                    <a:pt x="1881" y="2263"/>
                  </a:cubicBezTo>
                  <a:cubicBezTo>
                    <a:pt x="2026" y="2263"/>
                    <a:pt x="2163" y="2239"/>
                    <a:pt x="2203" y="2200"/>
                  </a:cubicBezTo>
                  <a:cubicBezTo>
                    <a:pt x="2258" y="2108"/>
                    <a:pt x="2240" y="2033"/>
                    <a:pt x="2240" y="2033"/>
                  </a:cubicBezTo>
                  <a:lnTo>
                    <a:pt x="2240" y="2033"/>
                  </a:lnTo>
                  <a:cubicBezTo>
                    <a:pt x="2240" y="2033"/>
                    <a:pt x="2444" y="2182"/>
                    <a:pt x="2741" y="2275"/>
                  </a:cubicBezTo>
                  <a:cubicBezTo>
                    <a:pt x="2790" y="2287"/>
                    <a:pt x="2849" y="2292"/>
                    <a:pt x="2914" y="2292"/>
                  </a:cubicBezTo>
                  <a:cubicBezTo>
                    <a:pt x="3236" y="2292"/>
                    <a:pt x="3687" y="2163"/>
                    <a:pt x="3687" y="2163"/>
                  </a:cubicBezTo>
                  <a:lnTo>
                    <a:pt x="3687" y="772"/>
                  </a:lnTo>
                  <a:cubicBezTo>
                    <a:pt x="3687" y="772"/>
                    <a:pt x="2147" y="159"/>
                    <a:pt x="1850" y="30"/>
                  </a:cubicBezTo>
                  <a:cubicBezTo>
                    <a:pt x="1795" y="10"/>
                    <a:pt x="1705" y="1"/>
                    <a:pt x="1595" y="1"/>
                  </a:cubicBezTo>
                  <a:close/>
                </a:path>
              </a:pathLst>
            </a:custGeom>
            <a:solidFill>
              <a:srgbClr val="ED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4"/>
            <p:cNvSpPr/>
            <p:nvPr/>
          </p:nvSpPr>
          <p:spPr>
            <a:xfrm>
              <a:off x="7281070" y="2541135"/>
              <a:ext cx="440026" cy="1037849"/>
            </a:xfrm>
            <a:custGeom>
              <a:rect b="b" l="l" r="r" t="t"/>
              <a:pathLst>
                <a:path extrusionOk="0" h="23546" w="9983">
                  <a:moveTo>
                    <a:pt x="93" y="1"/>
                  </a:moveTo>
                  <a:cubicBezTo>
                    <a:pt x="93" y="1"/>
                    <a:pt x="56" y="186"/>
                    <a:pt x="0" y="520"/>
                  </a:cubicBezTo>
                  <a:cubicBezTo>
                    <a:pt x="1466" y="873"/>
                    <a:pt x="3284" y="1800"/>
                    <a:pt x="4564" y="4101"/>
                  </a:cubicBezTo>
                  <a:cubicBezTo>
                    <a:pt x="6865" y="8220"/>
                    <a:pt x="8702" y="21004"/>
                    <a:pt x="9036" y="23546"/>
                  </a:cubicBezTo>
                  <a:lnTo>
                    <a:pt x="9982" y="23546"/>
                  </a:lnTo>
                  <a:lnTo>
                    <a:pt x="8182" y="12321"/>
                  </a:lnTo>
                  <a:lnTo>
                    <a:pt x="6995" y="761"/>
                  </a:lnTo>
                  <a:lnTo>
                    <a:pt x="6921" y="1"/>
                  </a:ln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04"/>
            <p:cNvSpPr/>
            <p:nvPr/>
          </p:nvSpPr>
          <p:spPr>
            <a:xfrm>
              <a:off x="7279439" y="2541135"/>
              <a:ext cx="309953" cy="33587"/>
            </a:xfrm>
            <a:custGeom>
              <a:rect b="b" l="l" r="r" t="t"/>
              <a:pathLst>
                <a:path extrusionOk="0" h="762" w="7032">
                  <a:moveTo>
                    <a:pt x="130" y="1"/>
                  </a:moveTo>
                  <a:cubicBezTo>
                    <a:pt x="130" y="1"/>
                    <a:pt x="74" y="279"/>
                    <a:pt x="0" y="761"/>
                  </a:cubicBezTo>
                  <a:lnTo>
                    <a:pt x="7032" y="761"/>
                  </a:lnTo>
                  <a:lnTo>
                    <a:pt x="69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4"/>
            <p:cNvSpPr/>
            <p:nvPr/>
          </p:nvSpPr>
          <p:spPr>
            <a:xfrm>
              <a:off x="7217250" y="3083297"/>
              <a:ext cx="163616" cy="495651"/>
            </a:xfrm>
            <a:custGeom>
              <a:rect b="b" l="l" r="r" t="t"/>
              <a:pathLst>
                <a:path extrusionOk="0" h="11245" w="3712">
                  <a:moveTo>
                    <a:pt x="112" y="1"/>
                  </a:moveTo>
                  <a:cubicBezTo>
                    <a:pt x="1" y="4639"/>
                    <a:pt x="335" y="11245"/>
                    <a:pt x="335" y="11245"/>
                  </a:cubicBezTo>
                  <a:lnTo>
                    <a:pt x="3712" y="11245"/>
                  </a:lnTo>
                  <a:lnTo>
                    <a:pt x="3712" y="10855"/>
                  </a:lnTo>
                  <a:cubicBezTo>
                    <a:pt x="2060" y="8220"/>
                    <a:pt x="892" y="3879"/>
                    <a:pt x="112"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4"/>
            <p:cNvSpPr/>
            <p:nvPr/>
          </p:nvSpPr>
          <p:spPr>
            <a:xfrm>
              <a:off x="7447056" y="2403755"/>
              <a:ext cx="52408" cy="92475"/>
            </a:xfrm>
            <a:custGeom>
              <a:rect b="b" l="l" r="r" t="t"/>
              <a:pathLst>
                <a:path extrusionOk="0" h="2098" w="1189">
                  <a:moveTo>
                    <a:pt x="984" y="1"/>
                  </a:moveTo>
                  <a:lnTo>
                    <a:pt x="1" y="186"/>
                  </a:lnTo>
                  <a:lnTo>
                    <a:pt x="75" y="1967"/>
                  </a:lnTo>
                  <a:cubicBezTo>
                    <a:pt x="75" y="1967"/>
                    <a:pt x="520" y="2042"/>
                    <a:pt x="1188" y="2097"/>
                  </a:cubicBezTo>
                  <a:lnTo>
                    <a:pt x="9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04"/>
            <p:cNvSpPr/>
            <p:nvPr/>
          </p:nvSpPr>
          <p:spPr>
            <a:xfrm>
              <a:off x="6911415" y="2167427"/>
              <a:ext cx="79384" cy="135803"/>
            </a:xfrm>
            <a:custGeom>
              <a:rect b="b" l="l" r="r" t="t"/>
              <a:pathLst>
                <a:path extrusionOk="0" h="3081" w="1801">
                  <a:moveTo>
                    <a:pt x="669" y="1"/>
                  </a:moveTo>
                  <a:lnTo>
                    <a:pt x="1" y="2357"/>
                  </a:lnTo>
                  <a:cubicBezTo>
                    <a:pt x="1" y="2357"/>
                    <a:pt x="390" y="2654"/>
                    <a:pt x="984" y="3081"/>
                  </a:cubicBezTo>
                  <a:lnTo>
                    <a:pt x="1800" y="483"/>
                  </a:lnTo>
                  <a:lnTo>
                    <a:pt x="6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104"/>
          <p:cNvGrpSpPr/>
          <p:nvPr/>
        </p:nvGrpSpPr>
        <p:grpSpPr>
          <a:xfrm>
            <a:off x="6417039" y="1311058"/>
            <a:ext cx="360686" cy="516721"/>
            <a:chOff x="6417039" y="1311058"/>
            <a:chExt cx="360686" cy="516721"/>
          </a:xfrm>
        </p:grpSpPr>
        <p:sp>
          <p:nvSpPr>
            <p:cNvPr id="999" name="Google Shape;999;p104"/>
            <p:cNvSpPr/>
            <p:nvPr/>
          </p:nvSpPr>
          <p:spPr>
            <a:xfrm>
              <a:off x="6417039" y="1311058"/>
              <a:ext cx="360686" cy="516721"/>
            </a:xfrm>
            <a:custGeom>
              <a:rect b="b" l="l" r="r" t="t"/>
              <a:pathLst>
                <a:path extrusionOk="0" h="11723" w="8183">
                  <a:moveTo>
                    <a:pt x="4085" y="1"/>
                  </a:moveTo>
                  <a:cubicBezTo>
                    <a:pt x="2988" y="1"/>
                    <a:pt x="1893" y="414"/>
                    <a:pt x="1076" y="1239"/>
                  </a:cubicBezTo>
                  <a:cubicBezTo>
                    <a:pt x="446" y="1870"/>
                    <a:pt x="0" y="2724"/>
                    <a:pt x="56" y="3855"/>
                  </a:cubicBezTo>
                  <a:cubicBezTo>
                    <a:pt x="279" y="7177"/>
                    <a:pt x="4082" y="11722"/>
                    <a:pt x="4082" y="11722"/>
                  </a:cubicBezTo>
                  <a:cubicBezTo>
                    <a:pt x="4082" y="11722"/>
                    <a:pt x="7886" y="7177"/>
                    <a:pt x="8108" y="3855"/>
                  </a:cubicBezTo>
                  <a:cubicBezTo>
                    <a:pt x="8183" y="2724"/>
                    <a:pt x="7719" y="1870"/>
                    <a:pt x="7106" y="1239"/>
                  </a:cubicBezTo>
                  <a:cubicBezTo>
                    <a:pt x="6281" y="414"/>
                    <a:pt x="5182" y="1"/>
                    <a:pt x="40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04"/>
            <p:cNvSpPr/>
            <p:nvPr/>
          </p:nvSpPr>
          <p:spPr>
            <a:xfrm>
              <a:off x="6498798" y="1380388"/>
              <a:ext cx="189798" cy="188960"/>
            </a:xfrm>
            <a:custGeom>
              <a:rect b="b" l="l" r="r" t="t"/>
              <a:pathLst>
                <a:path extrusionOk="0" h="4287" w="4306">
                  <a:moveTo>
                    <a:pt x="2153" y="0"/>
                  </a:moveTo>
                  <a:cubicBezTo>
                    <a:pt x="966" y="0"/>
                    <a:pt x="1" y="965"/>
                    <a:pt x="1" y="2153"/>
                  </a:cubicBezTo>
                  <a:cubicBezTo>
                    <a:pt x="1" y="3321"/>
                    <a:pt x="966" y="4286"/>
                    <a:pt x="2153" y="4286"/>
                  </a:cubicBezTo>
                  <a:cubicBezTo>
                    <a:pt x="3340" y="4286"/>
                    <a:pt x="4305" y="3321"/>
                    <a:pt x="4305" y="2153"/>
                  </a:cubicBezTo>
                  <a:cubicBezTo>
                    <a:pt x="4305" y="965"/>
                    <a:pt x="3340" y="0"/>
                    <a:pt x="21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104"/>
          <p:cNvGrpSpPr/>
          <p:nvPr/>
        </p:nvGrpSpPr>
        <p:grpSpPr>
          <a:xfrm>
            <a:off x="5662942" y="2165001"/>
            <a:ext cx="988749" cy="1008303"/>
            <a:chOff x="5662942" y="2165001"/>
            <a:chExt cx="988749" cy="1008303"/>
          </a:xfrm>
        </p:grpSpPr>
        <p:sp>
          <p:nvSpPr>
            <p:cNvPr id="1002" name="Google Shape;1002;p104"/>
            <p:cNvSpPr/>
            <p:nvPr/>
          </p:nvSpPr>
          <p:spPr>
            <a:xfrm>
              <a:off x="5749637" y="2264742"/>
              <a:ext cx="817021" cy="858762"/>
            </a:xfrm>
            <a:custGeom>
              <a:rect b="b" l="l" r="r" t="t"/>
              <a:pathLst>
                <a:path extrusionOk="0" h="19483" w="18536">
                  <a:moveTo>
                    <a:pt x="13563" y="1"/>
                  </a:moveTo>
                  <a:lnTo>
                    <a:pt x="1577" y="6866"/>
                  </a:lnTo>
                  <a:lnTo>
                    <a:pt x="0" y="7775"/>
                  </a:lnTo>
                  <a:lnTo>
                    <a:pt x="1225" y="17720"/>
                  </a:lnTo>
                  <a:lnTo>
                    <a:pt x="9240" y="19482"/>
                  </a:lnTo>
                  <a:lnTo>
                    <a:pt x="17385" y="18313"/>
                  </a:lnTo>
                  <a:lnTo>
                    <a:pt x="18536" y="8239"/>
                  </a:lnTo>
                  <a:lnTo>
                    <a:pt x="135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4"/>
            <p:cNvSpPr/>
            <p:nvPr/>
          </p:nvSpPr>
          <p:spPr>
            <a:xfrm>
              <a:off x="5749637" y="2567314"/>
              <a:ext cx="407320" cy="556170"/>
            </a:xfrm>
            <a:custGeom>
              <a:rect b="b" l="l" r="r" t="t"/>
              <a:pathLst>
                <a:path extrusionOk="0" h="12618" w="9241">
                  <a:moveTo>
                    <a:pt x="1577" y="1"/>
                  </a:moveTo>
                  <a:lnTo>
                    <a:pt x="0" y="910"/>
                  </a:lnTo>
                  <a:lnTo>
                    <a:pt x="1225" y="10855"/>
                  </a:lnTo>
                  <a:lnTo>
                    <a:pt x="9240" y="12617"/>
                  </a:lnTo>
                  <a:lnTo>
                    <a:pt x="8405" y="501"/>
                  </a:lnTo>
                  <a:lnTo>
                    <a:pt x="15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04"/>
            <p:cNvSpPr/>
            <p:nvPr/>
          </p:nvSpPr>
          <p:spPr>
            <a:xfrm>
              <a:off x="5662942" y="2165001"/>
              <a:ext cx="721372" cy="488246"/>
            </a:xfrm>
            <a:custGeom>
              <a:rect b="b" l="l" r="r" t="t"/>
              <a:pathLst>
                <a:path extrusionOk="0" h="11077" w="16366">
                  <a:moveTo>
                    <a:pt x="5696" y="0"/>
                  </a:moveTo>
                  <a:lnTo>
                    <a:pt x="0" y="9963"/>
                  </a:lnTo>
                  <a:lnTo>
                    <a:pt x="10669" y="11077"/>
                  </a:lnTo>
                  <a:lnTo>
                    <a:pt x="16365" y="724"/>
                  </a:lnTo>
                  <a:lnTo>
                    <a:pt x="56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04"/>
            <p:cNvSpPr/>
            <p:nvPr/>
          </p:nvSpPr>
          <p:spPr>
            <a:xfrm>
              <a:off x="6347424" y="2196867"/>
              <a:ext cx="304267" cy="431034"/>
            </a:xfrm>
            <a:custGeom>
              <a:rect b="b" l="l" r="r" t="t"/>
              <a:pathLst>
                <a:path extrusionOk="0" h="9779" w="6903">
                  <a:moveTo>
                    <a:pt x="835" y="1"/>
                  </a:moveTo>
                  <a:lnTo>
                    <a:pt x="0" y="1541"/>
                  </a:lnTo>
                  <a:lnTo>
                    <a:pt x="4991" y="9779"/>
                  </a:lnTo>
                  <a:lnTo>
                    <a:pt x="6902" y="9779"/>
                  </a:lnTo>
                  <a:lnTo>
                    <a:pt x="8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04"/>
            <p:cNvSpPr/>
            <p:nvPr/>
          </p:nvSpPr>
          <p:spPr>
            <a:xfrm>
              <a:off x="6281973" y="2705532"/>
              <a:ext cx="166877" cy="401590"/>
            </a:xfrm>
            <a:custGeom>
              <a:rect b="b" l="l" r="r" t="t"/>
              <a:pathLst>
                <a:path extrusionOk="0" h="9111" w="3786">
                  <a:moveTo>
                    <a:pt x="3786" y="0"/>
                  </a:moveTo>
                  <a:lnTo>
                    <a:pt x="1" y="241"/>
                  </a:lnTo>
                  <a:lnTo>
                    <a:pt x="409" y="9110"/>
                  </a:lnTo>
                  <a:lnTo>
                    <a:pt x="3396" y="8628"/>
                  </a:lnTo>
                  <a:lnTo>
                    <a:pt x="37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04"/>
            <p:cNvSpPr/>
            <p:nvPr/>
          </p:nvSpPr>
          <p:spPr>
            <a:xfrm>
              <a:off x="5810945" y="2695704"/>
              <a:ext cx="256840" cy="203682"/>
            </a:xfrm>
            <a:custGeom>
              <a:rect b="b" l="l" r="r" t="t"/>
              <a:pathLst>
                <a:path extrusionOk="0" h="4621" w="5827">
                  <a:moveTo>
                    <a:pt x="1" y="0"/>
                  </a:moveTo>
                  <a:lnTo>
                    <a:pt x="465" y="3823"/>
                  </a:lnTo>
                  <a:lnTo>
                    <a:pt x="5827" y="4620"/>
                  </a:lnTo>
                  <a:lnTo>
                    <a:pt x="5585" y="66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04"/>
            <p:cNvSpPr/>
            <p:nvPr/>
          </p:nvSpPr>
          <p:spPr>
            <a:xfrm>
              <a:off x="5831396" y="2715317"/>
              <a:ext cx="208575" cy="164453"/>
            </a:xfrm>
            <a:custGeom>
              <a:rect b="b" l="l" r="r" t="t"/>
              <a:pathLst>
                <a:path extrusionOk="0" h="3731" w="4732">
                  <a:moveTo>
                    <a:pt x="1" y="1"/>
                  </a:moveTo>
                  <a:lnTo>
                    <a:pt x="390" y="3081"/>
                  </a:lnTo>
                  <a:lnTo>
                    <a:pt x="4732" y="3730"/>
                  </a:lnTo>
                  <a:lnTo>
                    <a:pt x="4546" y="539"/>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04"/>
            <p:cNvSpPr/>
            <p:nvPr/>
          </p:nvSpPr>
          <p:spPr>
            <a:xfrm>
              <a:off x="6294269" y="2433195"/>
              <a:ext cx="115351" cy="157886"/>
            </a:xfrm>
            <a:custGeom>
              <a:rect b="b" l="l" r="r" t="t"/>
              <a:pathLst>
                <a:path extrusionOk="0" h="3582" w="2617">
                  <a:moveTo>
                    <a:pt x="1299" y="1"/>
                  </a:moveTo>
                  <a:cubicBezTo>
                    <a:pt x="575" y="1"/>
                    <a:pt x="0" y="799"/>
                    <a:pt x="0" y="1782"/>
                  </a:cubicBezTo>
                  <a:cubicBezTo>
                    <a:pt x="0" y="2784"/>
                    <a:pt x="575" y="3582"/>
                    <a:pt x="1299" y="3582"/>
                  </a:cubicBezTo>
                  <a:cubicBezTo>
                    <a:pt x="2022" y="3582"/>
                    <a:pt x="2616" y="2784"/>
                    <a:pt x="2616" y="1782"/>
                  </a:cubicBezTo>
                  <a:cubicBezTo>
                    <a:pt x="2616" y="799"/>
                    <a:pt x="2022"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04"/>
            <p:cNvSpPr/>
            <p:nvPr/>
          </p:nvSpPr>
          <p:spPr>
            <a:xfrm>
              <a:off x="5913992" y="2715317"/>
              <a:ext cx="33587" cy="160354"/>
            </a:xfrm>
            <a:custGeom>
              <a:rect b="b" l="l" r="r" t="t"/>
              <a:pathLst>
                <a:path extrusionOk="0" h="3638" w="762">
                  <a:moveTo>
                    <a:pt x="0" y="1"/>
                  </a:moveTo>
                  <a:lnTo>
                    <a:pt x="353" y="3582"/>
                  </a:lnTo>
                  <a:lnTo>
                    <a:pt x="761" y="3637"/>
                  </a:lnTo>
                  <a:lnTo>
                    <a:pt x="390" y="56"/>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4"/>
            <p:cNvSpPr/>
            <p:nvPr/>
          </p:nvSpPr>
          <p:spPr>
            <a:xfrm>
              <a:off x="5774143" y="3045700"/>
              <a:ext cx="781053" cy="127604"/>
            </a:xfrm>
            <a:custGeom>
              <a:rect b="b" l="l" r="r" t="t"/>
              <a:pathLst>
                <a:path extrusionOk="0" h="2895" w="17720">
                  <a:moveTo>
                    <a:pt x="669" y="1"/>
                  </a:moveTo>
                  <a:lnTo>
                    <a:pt x="1" y="186"/>
                  </a:lnTo>
                  <a:lnTo>
                    <a:pt x="1" y="1021"/>
                  </a:lnTo>
                  <a:lnTo>
                    <a:pt x="8684" y="2895"/>
                  </a:lnTo>
                  <a:lnTo>
                    <a:pt x="17720" y="1448"/>
                  </a:lnTo>
                  <a:lnTo>
                    <a:pt x="17720" y="743"/>
                  </a:lnTo>
                  <a:lnTo>
                    <a:pt x="16848" y="464"/>
                  </a:lnTo>
                  <a:lnTo>
                    <a:pt x="8517" y="1763"/>
                  </a:lnTo>
                  <a:lnTo>
                    <a:pt x="6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12" name="Google Shape;1012;p104"/>
          <p:cNvCxnSpPr/>
          <p:nvPr/>
        </p:nvCxnSpPr>
        <p:spPr>
          <a:xfrm flipH="1" rot="10800000">
            <a:off x="3585675" y="1542975"/>
            <a:ext cx="1040700" cy="600"/>
          </a:xfrm>
          <a:prstGeom prst="straightConnector1">
            <a:avLst/>
          </a:prstGeom>
          <a:noFill/>
          <a:ln cap="flat" cmpd="sng" w="19050">
            <a:solidFill>
              <a:schemeClr val="accent4"/>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5"/>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1018" name="Google Shape;1018;p10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1019" name="Google Shape;1019;p105"/>
          <p:cNvSpPr/>
          <p:nvPr/>
        </p:nvSpPr>
        <p:spPr>
          <a:xfrm>
            <a:off x="3571400" y="1953250"/>
            <a:ext cx="838500" cy="8385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200">
                <a:solidFill>
                  <a:schemeClr val="accent5"/>
                </a:solidFill>
                <a:latin typeface="Montserrat ExtraBold"/>
                <a:ea typeface="Montserrat ExtraBold"/>
                <a:cs typeface="Montserrat ExtraBold"/>
                <a:sym typeface="Montserrat ExtraBold"/>
              </a:rPr>
              <a:t>S</a:t>
            </a:r>
            <a:endParaRPr sz="2200">
              <a:solidFill>
                <a:schemeClr val="accent5"/>
              </a:solidFill>
              <a:latin typeface="Montserrat ExtraBold"/>
              <a:ea typeface="Montserrat ExtraBold"/>
              <a:cs typeface="Montserrat ExtraBold"/>
              <a:sym typeface="Montserrat ExtraBold"/>
            </a:endParaRPr>
          </a:p>
        </p:txBody>
      </p:sp>
      <p:sp>
        <p:nvSpPr>
          <p:cNvPr id="1020" name="Google Shape;1020;p105"/>
          <p:cNvSpPr/>
          <p:nvPr/>
        </p:nvSpPr>
        <p:spPr>
          <a:xfrm>
            <a:off x="4734100" y="1953250"/>
            <a:ext cx="838500" cy="838500"/>
          </a:xfrm>
          <a:prstGeom prst="ellipse">
            <a:avLst/>
          </a:prstGeom>
          <a:solidFill>
            <a:srgbClr val="FDFF5C">
              <a:alpha val="4598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2200">
                <a:solidFill>
                  <a:schemeClr val="accent3"/>
                </a:solidFill>
                <a:latin typeface="Montserrat ExtraBold"/>
                <a:ea typeface="Montserrat ExtraBold"/>
                <a:cs typeface="Montserrat ExtraBold"/>
                <a:sym typeface="Montserrat ExtraBold"/>
              </a:rPr>
              <a:t>W</a:t>
            </a:r>
            <a:endParaRPr sz="2200">
              <a:solidFill>
                <a:schemeClr val="accent3"/>
              </a:solidFill>
              <a:latin typeface="Montserrat ExtraBold"/>
              <a:ea typeface="Montserrat ExtraBold"/>
              <a:cs typeface="Montserrat ExtraBold"/>
              <a:sym typeface="Montserrat ExtraBold"/>
            </a:endParaRPr>
          </a:p>
        </p:txBody>
      </p:sp>
      <p:sp>
        <p:nvSpPr>
          <p:cNvPr id="1021" name="Google Shape;1021;p105"/>
          <p:cNvSpPr/>
          <p:nvPr/>
        </p:nvSpPr>
        <p:spPr>
          <a:xfrm>
            <a:off x="3571400" y="3148850"/>
            <a:ext cx="838500" cy="838500"/>
          </a:xfrm>
          <a:prstGeom prst="ellipse">
            <a:avLst/>
          </a:prstGeom>
          <a:solidFill>
            <a:srgbClr val="5CFFF8">
              <a:alpha val="3839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200">
                <a:solidFill>
                  <a:schemeClr val="accent4"/>
                </a:solidFill>
                <a:latin typeface="Montserrat ExtraBold"/>
                <a:ea typeface="Montserrat ExtraBold"/>
                <a:cs typeface="Montserrat ExtraBold"/>
                <a:sym typeface="Montserrat ExtraBold"/>
              </a:rPr>
              <a:t>O</a:t>
            </a:r>
            <a:endParaRPr sz="2200">
              <a:solidFill>
                <a:schemeClr val="accent4"/>
              </a:solidFill>
              <a:latin typeface="Montserrat ExtraBold"/>
              <a:ea typeface="Montserrat ExtraBold"/>
              <a:cs typeface="Montserrat ExtraBold"/>
              <a:sym typeface="Montserrat ExtraBold"/>
            </a:endParaRPr>
          </a:p>
        </p:txBody>
      </p:sp>
      <p:sp>
        <p:nvSpPr>
          <p:cNvPr id="1022" name="Google Shape;1022;p105"/>
          <p:cNvSpPr/>
          <p:nvPr/>
        </p:nvSpPr>
        <p:spPr>
          <a:xfrm>
            <a:off x="4734100" y="3148850"/>
            <a:ext cx="838500" cy="838500"/>
          </a:xfrm>
          <a:prstGeom prst="ellipse">
            <a:avLst/>
          </a:prstGeom>
          <a:solidFill>
            <a:srgbClr val="955CFF">
              <a:alpha val="236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200">
                <a:solidFill>
                  <a:schemeClr val="accent2"/>
                </a:solidFill>
                <a:latin typeface="Montserrat ExtraBold"/>
                <a:ea typeface="Montserrat ExtraBold"/>
                <a:cs typeface="Montserrat ExtraBold"/>
                <a:sym typeface="Montserrat ExtraBold"/>
              </a:rPr>
              <a:t>T</a:t>
            </a:r>
            <a:endParaRPr sz="2200">
              <a:solidFill>
                <a:schemeClr val="accent2"/>
              </a:solidFill>
              <a:latin typeface="Montserrat ExtraBold"/>
              <a:ea typeface="Montserrat ExtraBold"/>
              <a:cs typeface="Montserrat ExtraBold"/>
              <a:sym typeface="Montserrat ExtraBold"/>
            </a:endParaRPr>
          </a:p>
        </p:txBody>
      </p:sp>
      <p:sp>
        <p:nvSpPr>
          <p:cNvPr id="1023" name="Google Shape;1023;p105"/>
          <p:cNvSpPr txBox="1"/>
          <p:nvPr/>
        </p:nvSpPr>
        <p:spPr>
          <a:xfrm>
            <a:off x="5835024" y="1953251"/>
            <a:ext cx="2298600" cy="31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ontserrat ExtraBold"/>
                <a:ea typeface="Montserrat ExtraBold"/>
                <a:cs typeface="Montserrat ExtraBold"/>
                <a:sym typeface="Montserrat ExtraBold"/>
              </a:rPr>
              <a:t>Weaknesses</a:t>
            </a:r>
            <a:endParaRPr sz="1800">
              <a:solidFill>
                <a:schemeClr val="lt1"/>
              </a:solidFill>
              <a:latin typeface="Montserrat ExtraBold"/>
              <a:ea typeface="Montserrat ExtraBold"/>
              <a:cs typeface="Montserrat ExtraBold"/>
              <a:sym typeface="Montserrat ExtraBold"/>
            </a:endParaRPr>
          </a:p>
        </p:txBody>
      </p:sp>
      <p:sp>
        <p:nvSpPr>
          <p:cNvPr id="1024" name="Google Shape;1024;p105"/>
          <p:cNvSpPr txBox="1"/>
          <p:nvPr/>
        </p:nvSpPr>
        <p:spPr>
          <a:xfrm>
            <a:off x="5835025" y="2224350"/>
            <a:ext cx="2298600" cy="6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Semi Condensed Medium"/>
                <a:ea typeface="Barlow Semi Condensed Medium"/>
                <a:cs typeface="Barlow Semi Condensed Medium"/>
                <a:sym typeface="Barlow Semi Condensed Medium"/>
              </a:rPr>
              <a:t>Inaccessible to people with physical disabilities and people with dyslexia </a:t>
            </a:r>
            <a:endParaRPr sz="1100">
              <a:solidFill>
                <a:schemeClr val="lt1"/>
              </a:solidFill>
              <a:latin typeface="Barlow Semi Condensed Medium"/>
              <a:ea typeface="Barlow Semi Condensed Medium"/>
              <a:cs typeface="Barlow Semi Condensed Medium"/>
              <a:sym typeface="Barlow Semi Condensed Medium"/>
            </a:endParaRPr>
          </a:p>
        </p:txBody>
      </p:sp>
      <p:sp>
        <p:nvSpPr>
          <p:cNvPr id="1025" name="Google Shape;1025;p105"/>
          <p:cNvSpPr txBox="1"/>
          <p:nvPr/>
        </p:nvSpPr>
        <p:spPr>
          <a:xfrm>
            <a:off x="5835024" y="3276203"/>
            <a:ext cx="2298600" cy="31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ontserrat ExtraBold"/>
                <a:ea typeface="Montserrat ExtraBold"/>
                <a:cs typeface="Montserrat ExtraBold"/>
                <a:sym typeface="Montserrat ExtraBold"/>
              </a:rPr>
              <a:t>Threats</a:t>
            </a:r>
            <a:endParaRPr sz="1800">
              <a:solidFill>
                <a:schemeClr val="lt1"/>
              </a:solidFill>
              <a:latin typeface="Montserrat ExtraBold"/>
              <a:ea typeface="Montserrat ExtraBold"/>
              <a:cs typeface="Montserrat ExtraBold"/>
              <a:sym typeface="Montserrat ExtraBold"/>
            </a:endParaRPr>
          </a:p>
        </p:txBody>
      </p:sp>
      <p:sp>
        <p:nvSpPr>
          <p:cNvPr id="1026" name="Google Shape;1026;p105"/>
          <p:cNvSpPr txBox="1"/>
          <p:nvPr/>
        </p:nvSpPr>
        <p:spPr>
          <a:xfrm>
            <a:off x="5835025" y="3478499"/>
            <a:ext cx="2298600" cy="100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Semi Condensed Medium"/>
                <a:ea typeface="Barlow Semi Condensed Medium"/>
                <a:cs typeface="Barlow Semi Condensed Medium"/>
                <a:sym typeface="Barlow Semi Condensed Medium"/>
              </a:rPr>
              <a:t>Reduction in the use of ATMs for cash-withdrawal with the introduction and rapid adoption of digital payment methods like UPI.</a:t>
            </a:r>
            <a:endParaRPr sz="1100">
              <a:solidFill>
                <a:schemeClr val="lt1"/>
              </a:solidFill>
              <a:latin typeface="Barlow Semi Condensed Medium"/>
              <a:ea typeface="Barlow Semi Condensed Medium"/>
              <a:cs typeface="Barlow Semi Condensed Medium"/>
              <a:sym typeface="Barlow Semi Condensed Medium"/>
            </a:endParaRPr>
          </a:p>
        </p:txBody>
      </p:sp>
      <p:sp>
        <p:nvSpPr>
          <p:cNvPr id="1027" name="Google Shape;1027;p105"/>
          <p:cNvSpPr txBox="1"/>
          <p:nvPr/>
        </p:nvSpPr>
        <p:spPr>
          <a:xfrm>
            <a:off x="1010426" y="1953251"/>
            <a:ext cx="2298600" cy="31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Montserrat ExtraBold"/>
                <a:ea typeface="Montserrat ExtraBold"/>
                <a:cs typeface="Montserrat ExtraBold"/>
                <a:sym typeface="Montserrat ExtraBold"/>
              </a:rPr>
              <a:t>Strengths</a:t>
            </a:r>
            <a:endParaRPr sz="1800">
              <a:solidFill>
                <a:schemeClr val="lt1"/>
              </a:solidFill>
              <a:latin typeface="Montserrat ExtraBold"/>
              <a:ea typeface="Montserrat ExtraBold"/>
              <a:cs typeface="Montserrat ExtraBold"/>
              <a:sym typeface="Montserrat ExtraBold"/>
            </a:endParaRPr>
          </a:p>
        </p:txBody>
      </p:sp>
      <p:sp>
        <p:nvSpPr>
          <p:cNvPr id="1028" name="Google Shape;1028;p105"/>
          <p:cNvSpPr txBox="1"/>
          <p:nvPr/>
        </p:nvSpPr>
        <p:spPr>
          <a:xfrm>
            <a:off x="198100" y="2214550"/>
            <a:ext cx="3240300" cy="692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sz="1100">
                <a:solidFill>
                  <a:schemeClr val="lt1"/>
                </a:solidFill>
                <a:latin typeface="Barlow Semi Condensed Medium"/>
                <a:ea typeface="Barlow Semi Condensed Medium"/>
                <a:cs typeface="Barlow Semi Condensed Medium"/>
                <a:sym typeface="Barlow Semi Condensed Medium"/>
              </a:rPr>
              <a:t>Processing the largest transaction volumes in the world, Indian ATMs are faster and more efficient than the ATMS in many first-world countries.</a:t>
            </a:r>
            <a:endParaRPr sz="1100">
              <a:solidFill>
                <a:schemeClr val="lt1"/>
              </a:solidFill>
              <a:latin typeface="Barlow Semi Condensed Medium"/>
              <a:ea typeface="Barlow Semi Condensed Medium"/>
              <a:cs typeface="Barlow Semi Condensed Medium"/>
              <a:sym typeface="Barlow Semi Condensed Medium"/>
            </a:endParaRPr>
          </a:p>
        </p:txBody>
      </p:sp>
      <p:sp>
        <p:nvSpPr>
          <p:cNvPr id="1029" name="Google Shape;1029;p105"/>
          <p:cNvSpPr txBox="1"/>
          <p:nvPr/>
        </p:nvSpPr>
        <p:spPr>
          <a:xfrm>
            <a:off x="1010426" y="3160503"/>
            <a:ext cx="2298600" cy="31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Montserrat ExtraBold"/>
                <a:ea typeface="Montserrat ExtraBold"/>
                <a:cs typeface="Montserrat ExtraBold"/>
                <a:sym typeface="Montserrat ExtraBold"/>
              </a:rPr>
              <a:t>Opportunities</a:t>
            </a:r>
            <a:endParaRPr sz="1800">
              <a:solidFill>
                <a:schemeClr val="lt1"/>
              </a:solidFill>
              <a:latin typeface="Montserrat ExtraBold"/>
              <a:ea typeface="Montserrat ExtraBold"/>
              <a:cs typeface="Montserrat ExtraBold"/>
              <a:sym typeface="Montserrat ExtraBold"/>
            </a:endParaRPr>
          </a:p>
        </p:txBody>
      </p:sp>
      <p:sp>
        <p:nvSpPr>
          <p:cNvPr id="1030" name="Google Shape;1030;p105"/>
          <p:cNvSpPr txBox="1"/>
          <p:nvPr/>
        </p:nvSpPr>
        <p:spPr>
          <a:xfrm>
            <a:off x="1010425" y="3333949"/>
            <a:ext cx="2298600" cy="86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lt1"/>
                </a:solidFill>
                <a:latin typeface="Barlow Semi Condensed Medium"/>
                <a:ea typeface="Barlow Semi Condensed Medium"/>
                <a:cs typeface="Barlow Semi Condensed Medium"/>
                <a:sym typeface="Barlow Semi Condensed Medium"/>
              </a:rPr>
              <a:t>Making ATMs accessible to PWD</a:t>
            </a:r>
            <a:endParaRPr sz="1100">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Awesome Augmented Reality App Pitch Deck by Slidesgo">
  <a:themeElements>
    <a:clrScheme name="Simple Light">
      <a:dk1>
        <a:srgbClr val="1E1E1E"/>
      </a:dk1>
      <a:lt1>
        <a:srgbClr val="FFFFFF"/>
      </a:lt1>
      <a:dk2>
        <a:srgbClr val="2D2D2D"/>
      </a:dk2>
      <a:lt2>
        <a:srgbClr val="F3F3F3"/>
      </a:lt2>
      <a:accent1>
        <a:srgbClr val="B7B7B7"/>
      </a:accent1>
      <a:accent2>
        <a:srgbClr val="955CFF"/>
      </a:accent2>
      <a:accent3>
        <a:srgbClr val="FDFF5C"/>
      </a:accent3>
      <a:accent4>
        <a:srgbClr val="5CFFF8"/>
      </a:accent4>
      <a:accent5>
        <a:srgbClr val="5CFFA6"/>
      </a:accent5>
      <a:accent6>
        <a:srgbClr val="FF5C5C"/>
      </a:accent6>
      <a:hlink>
        <a:srgbClr val="5CFF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wesome Augmented Reality App Pitch Deck by Slidesgo">
  <a:themeElements>
    <a:clrScheme name="Simple Light">
      <a:dk1>
        <a:srgbClr val="1E1E1E"/>
      </a:dk1>
      <a:lt1>
        <a:srgbClr val="FFFFFF"/>
      </a:lt1>
      <a:dk2>
        <a:srgbClr val="2D2D2D"/>
      </a:dk2>
      <a:lt2>
        <a:srgbClr val="F3F3F3"/>
      </a:lt2>
      <a:accent1>
        <a:srgbClr val="B7B7B7"/>
      </a:accent1>
      <a:accent2>
        <a:srgbClr val="955CFF"/>
      </a:accent2>
      <a:accent3>
        <a:srgbClr val="FDFF5C"/>
      </a:accent3>
      <a:accent4>
        <a:srgbClr val="5CFFF8"/>
      </a:accent4>
      <a:accent5>
        <a:srgbClr val="5CFFA6"/>
      </a:accent5>
      <a:accent6>
        <a:srgbClr val="FF5C5C"/>
      </a:accent6>
      <a:hlink>
        <a:srgbClr val="5CFF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wesome Augmented Reality App Pitch Deck by Slidesgo">
  <a:themeElements>
    <a:clrScheme name="Simple Light">
      <a:dk1>
        <a:srgbClr val="1E1E1E"/>
      </a:dk1>
      <a:lt1>
        <a:srgbClr val="FFFFFF"/>
      </a:lt1>
      <a:dk2>
        <a:srgbClr val="2D2D2D"/>
      </a:dk2>
      <a:lt2>
        <a:srgbClr val="F3F3F3"/>
      </a:lt2>
      <a:accent1>
        <a:srgbClr val="B7B7B7"/>
      </a:accent1>
      <a:accent2>
        <a:srgbClr val="955CFF"/>
      </a:accent2>
      <a:accent3>
        <a:srgbClr val="FDFF5C"/>
      </a:accent3>
      <a:accent4>
        <a:srgbClr val="5CFFF8"/>
      </a:accent4>
      <a:accent5>
        <a:srgbClr val="5CFFA6"/>
      </a:accent5>
      <a:accent6>
        <a:srgbClr val="FF5C5C"/>
      </a:accent6>
      <a:hlink>
        <a:srgbClr val="5CFF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